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3"/>
  </p:sldMasterIdLst>
  <p:notesMasterIdLst>
    <p:notesMasterId r:id="rId3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ary Hunt" initials="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F1F"/>
    <a:srgbClr val="2D73C9"/>
    <a:srgbClr val="1F497D"/>
    <a:srgbClr val="F1C440"/>
    <a:srgbClr val="017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584F6-782B-8D30-D6E4-E56FFBF9C1C4}" v="13" dt="2024-04-07T00:40:52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130" d="100"/>
          <a:sy n="130" d="100"/>
        </p:scale>
        <p:origin x="76" y="2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Galvin" userId="2707dff9-2b17-4189-b94d-4e7c2c4ab84e" providerId="ADAL" clId="{DF127B50-C048-4B7A-9893-CD3532D54B1F}"/>
    <pc:docChg chg="custSel modSld">
      <pc:chgData name="Annie Galvin" userId="2707dff9-2b17-4189-b94d-4e7c2c4ab84e" providerId="ADAL" clId="{DF127B50-C048-4B7A-9893-CD3532D54B1F}" dt="2024-04-04T13:42:58.211" v="2" actId="1592"/>
      <pc:docMkLst>
        <pc:docMk/>
      </pc:docMkLst>
      <pc:sldChg chg="delCm">
        <pc:chgData name="Annie Galvin" userId="2707dff9-2b17-4189-b94d-4e7c2c4ab84e" providerId="ADAL" clId="{DF127B50-C048-4B7A-9893-CD3532D54B1F}" dt="2024-04-04T13:42:54.968" v="1" actId="1592"/>
        <pc:sldMkLst>
          <pc:docMk/>
          <pc:sldMk cId="0" sldId="263"/>
        </pc:sldMkLst>
      </pc:sldChg>
      <pc:sldChg chg="delCm">
        <pc:chgData name="Annie Galvin" userId="2707dff9-2b17-4189-b94d-4e7c2c4ab84e" providerId="ADAL" clId="{DF127B50-C048-4B7A-9893-CD3532D54B1F}" dt="2024-04-04T13:42:58.211" v="2" actId="1592"/>
        <pc:sldMkLst>
          <pc:docMk/>
          <pc:sldMk cId="0" sldId="264"/>
        </pc:sldMkLst>
      </pc:sldChg>
      <pc:sldChg chg="modSp mod">
        <pc:chgData name="Annie Galvin" userId="2707dff9-2b17-4189-b94d-4e7c2c4ab84e" providerId="ADAL" clId="{DF127B50-C048-4B7A-9893-CD3532D54B1F}" dt="2024-04-04T13:42:43.811" v="0" actId="115"/>
        <pc:sldMkLst>
          <pc:docMk/>
          <pc:sldMk cId="0" sldId="284"/>
        </pc:sldMkLst>
        <pc:spChg chg="mod">
          <ac:chgData name="Annie Galvin" userId="2707dff9-2b17-4189-b94d-4e7c2c4ab84e" providerId="ADAL" clId="{DF127B50-C048-4B7A-9893-CD3532D54B1F}" dt="2024-04-04T13:42:43.811" v="0" actId="115"/>
          <ac:spMkLst>
            <pc:docMk/>
            <pc:sldMk cId="0" sldId="284"/>
            <ac:spMk id="263" creationId="{00000000-0000-0000-0000-000000000000}"/>
          </ac:spMkLst>
        </pc:spChg>
      </pc:sldChg>
    </pc:docChg>
  </pc:docChgLst>
  <pc:docChgLst>
    <pc:chgData name="Kelsey Havemann" userId="S::khavemann@aba.com::6d32b5c1-9560-4b96-ad7e-87204fedf940" providerId="AD" clId="Web-{2A2584F6-782B-8D30-D6E4-E56FFBF9C1C4}"/>
    <pc:docChg chg="modSld">
      <pc:chgData name="Kelsey Havemann" userId="S::khavemann@aba.com::6d32b5c1-9560-4b96-ad7e-87204fedf940" providerId="AD" clId="Web-{2A2584F6-782B-8D30-D6E4-E56FFBF9C1C4}" dt="2024-04-07T00:40:50.799" v="419"/>
      <pc:docMkLst>
        <pc:docMk/>
      </pc:docMkLst>
      <pc:sldChg chg="modNotes">
        <pc:chgData name="Kelsey Havemann" userId="S::khavemann@aba.com::6d32b5c1-9560-4b96-ad7e-87204fedf940" providerId="AD" clId="Web-{2A2584F6-782B-8D30-D6E4-E56FFBF9C1C4}" dt="2024-04-07T00:07:27.381" v="11"/>
        <pc:sldMkLst>
          <pc:docMk/>
          <pc:sldMk cId="0" sldId="256"/>
        </pc:sldMkLst>
      </pc:sldChg>
      <pc:sldChg chg="modNotes">
        <pc:chgData name="Kelsey Havemann" userId="S::khavemann@aba.com::6d32b5c1-9560-4b96-ad7e-87204fedf940" providerId="AD" clId="Web-{2A2584F6-782B-8D30-D6E4-E56FFBF9C1C4}" dt="2024-04-07T00:07:58.570" v="18"/>
        <pc:sldMkLst>
          <pc:docMk/>
          <pc:sldMk cId="0" sldId="257"/>
        </pc:sldMkLst>
      </pc:sldChg>
      <pc:sldChg chg="modNotes">
        <pc:chgData name="Kelsey Havemann" userId="S::khavemann@aba.com::6d32b5c1-9560-4b96-ad7e-87204fedf940" providerId="AD" clId="Web-{2A2584F6-782B-8D30-D6E4-E56FFBF9C1C4}" dt="2024-04-07T00:09:23.822" v="41"/>
        <pc:sldMkLst>
          <pc:docMk/>
          <pc:sldMk cId="0" sldId="258"/>
        </pc:sldMkLst>
      </pc:sldChg>
      <pc:sldChg chg="modNotes">
        <pc:chgData name="Kelsey Havemann" userId="S::khavemann@aba.com::6d32b5c1-9560-4b96-ad7e-87204fedf940" providerId="AD" clId="Web-{2A2584F6-782B-8D30-D6E4-E56FFBF9C1C4}" dt="2024-04-07T00:10:40.714" v="55"/>
        <pc:sldMkLst>
          <pc:docMk/>
          <pc:sldMk cId="0" sldId="259"/>
        </pc:sldMkLst>
      </pc:sldChg>
      <pc:sldChg chg="modNotes">
        <pc:chgData name="Kelsey Havemann" userId="S::khavemann@aba.com::6d32b5c1-9560-4b96-ad7e-87204fedf940" providerId="AD" clId="Web-{2A2584F6-782B-8D30-D6E4-E56FFBF9C1C4}" dt="2024-04-07T00:11:58.662" v="68"/>
        <pc:sldMkLst>
          <pc:docMk/>
          <pc:sldMk cId="0" sldId="260"/>
        </pc:sldMkLst>
      </pc:sldChg>
      <pc:sldChg chg="modNotes">
        <pc:chgData name="Kelsey Havemann" userId="S::khavemann@aba.com::6d32b5c1-9560-4b96-ad7e-87204fedf940" providerId="AD" clId="Web-{2A2584F6-782B-8D30-D6E4-E56FFBF9C1C4}" dt="2024-04-07T00:15:00.213" v="97"/>
        <pc:sldMkLst>
          <pc:docMk/>
          <pc:sldMk cId="0" sldId="261"/>
        </pc:sldMkLst>
      </pc:sldChg>
      <pc:sldChg chg="modNotes">
        <pc:chgData name="Kelsey Havemann" userId="S::khavemann@aba.com::6d32b5c1-9560-4b96-ad7e-87204fedf940" providerId="AD" clId="Web-{2A2584F6-782B-8D30-D6E4-E56FFBF9C1C4}" dt="2024-04-07T00:16:22.091" v="116"/>
        <pc:sldMkLst>
          <pc:docMk/>
          <pc:sldMk cId="0" sldId="262"/>
        </pc:sldMkLst>
      </pc:sldChg>
      <pc:sldChg chg="modNotes">
        <pc:chgData name="Kelsey Havemann" userId="S::khavemann@aba.com::6d32b5c1-9560-4b96-ad7e-87204fedf940" providerId="AD" clId="Web-{2A2584F6-782B-8D30-D6E4-E56FFBF9C1C4}" dt="2024-04-07T00:17:13.295" v="128"/>
        <pc:sldMkLst>
          <pc:docMk/>
          <pc:sldMk cId="0" sldId="263"/>
        </pc:sldMkLst>
      </pc:sldChg>
      <pc:sldChg chg="modNotes">
        <pc:chgData name="Kelsey Havemann" userId="S::khavemann@aba.com::6d32b5c1-9560-4b96-ad7e-87204fedf940" providerId="AD" clId="Web-{2A2584F6-782B-8D30-D6E4-E56FFBF9C1C4}" dt="2024-04-07T00:17:33.249" v="132"/>
        <pc:sldMkLst>
          <pc:docMk/>
          <pc:sldMk cId="0" sldId="264"/>
        </pc:sldMkLst>
      </pc:sldChg>
      <pc:sldChg chg="modNotes">
        <pc:chgData name="Kelsey Havemann" userId="S::khavemann@aba.com::6d32b5c1-9560-4b96-ad7e-87204fedf940" providerId="AD" clId="Web-{2A2584F6-782B-8D30-D6E4-E56FFBF9C1C4}" dt="2024-04-07T00:18:21.406" v="142"/>
        <pc:sldMkLst>
          <pc:docMk/>
          <pc:sldMk cId="0" sldId="265"/>
        </pc:sldMkLst>
      </pc:sldChg>
      <pc:sldChg chg="modNotes">
        <pc:chgData name="Kelsey Havemann" userId="S::khavemann@aba.com::6d32b5c1-9560-4b96-ad7e-87204fedf940" providerId="AD" clId="Web-{2A2584F6-782B-8D30-D6E4-E56FFBF9C1C4}" dt="2024-04-07T00:18:52.376" v="147"/>
        <pc:sldMkLst>
          <pc:docMk/>
          <pc:sldMk cId="0" sldId="266"/>
        </pc:sldMkLst>
      </pc:sldChg>
      <pc:sldChg chg="modNotes">
        <pc:chgData name="Kelsey Havemann" userId="S::khavemann@aba.com::6d32b5c1-9560-4b96-ad7e-87204fedf940" providerId="AD" clId="Web-{2A2584F6-782B-8D30-D6E4-E56FFBF9C1C4}" dt="2024-04-07T00:19:23.345" v="153"/>
        <pc:sldMkLst>
          <pc:docMk/>
          <pc:sldMk cId="0" sldId="267"/>
        </pc:sldMkLst>
      </pc:sldChg>
      <pc:sldChg chg="modNotes">
        <pc:chgData name="Kelsey Havemann" userId="S::khavemann@aba.com::6d32b5c1-9560-4b96-ad7e-87204fedf940" providerId="AD" clId="Web-{2A2584F6-782B-8D30-D6E4-E56FFBF9C1C4}" dt="2024-04-07T00:20:29.644" v="168"/>
        <pc:sldMkLst>
          <pc:docMk/>
          <pc:sldMk cId="0" sldId="268"/>
        </pc:sldMkLst>
      </pc:sldChg>
      <pc:sldChg chg="modNotes">
        <pc:chgData name="Kelsey Havemann" userId="S::khavemann@aba.com::6d32b5c1-9560-4b96-ad7e-87204fedf940" providerId="AD" clId="Web-{2A2584F6-782B-8D30-D6E4-E56FFBF9C1C4}" dt="2024-04-07T00:21:17.036" v="177"/>
        <pc:sldMkLst>
          <pc:docMk/>
          <pc:sldMk cId="0" sldId="269"/>
        </pc:sldMkLst>
      </pc:sldChg>
      <pc:sldChg chg="modNotes">
        <pc:chgData name="Kelsey Havemann" userId="S::khavemann@aba.com::6d32b5c1-9560-4b96-ad7e-87204fedf940" providerId="AD" clId="Web-{2A2584F6-782B-8D30-D6E4-E56FFBF9C1C4}" dt="2024-04-07T00:22:11.622" v="189"/>
        <pc:sldMkLst>
          <pc:docMk/>
          <pc:sldMk cId="0" sldId="270"/>
        </pc:sldMkLst>
      </pc:sldChg>
      <pc:sldChg chg="modNotes">
        <pc:chgData name="Kelsey Havemann" userId="S::khavemann@aba.com::6d32b5c1-9560-4b96-ad7e-87204fedf940" providerId="AD" clId="Web-{2A2584F6-782B-8D30-D6E4-E56FFBF9C1C4}" dt="2024-04-07T00:24:22.143" v="216"/>
        <pc:sldMkLst>
          <pc:docMk/>
          <pc:sldMk cId="0" sldId="271"/>
        </pc:sldMkLst>
      </pc:sldChg>
      <pc:sldChg chg="modNotes">
        <pc:chgData name="Kelsey Havemann" userId="S::khavemann@aba.com::6d32b5c1-9560-4b96-ad7e-87204fedf940" providerId="AD" clId="Web-{2A2584F6-782B-8D30-D6E4-E56FFBF9C1C4}" dt="2024-04-07T00:23:32.704" v="205"/>
        <pc:sldMkLst>
          <pc:docMk/>
          <pc:sldMk cId="0" sldId="272"/>
        </pc:sldMkLst>
      </pc:sldChg>
      <pc:sldChg chg="modNotes">
        <pc:chgData name="Kelsey Havemann" userId="S::khavemann@aba.com::6d32b5c1-9560-4b96-ad7e-87204fedf940" providerId="AD" clId="Web-{2A2584F6-782B-8D30-D6E4-E56FFBF9C1C4}" dt="2024-04-07T00:25:27.582" v="231"/>
        <pc:sldMkLst>
          <pc:docMk/>
          <pc:sldMk cId="0" sldId="273"/>
        </pc:sldMkLst>
      </pc:sldChg>
      <pc:sldChg chg="modNotes">
        <pc:chgData name="Kelsey Havemann" userId="S::khavemann@aba.com::6d32b5c1-9560-4b96-ad7e-87204fedf940" providerId="AD" clId="Web-{2A2584F6-782B-8D30-D6E4-E56FFBF9C1C4}" dt="2024-04-07T00:26:07.818" v="239"/>
        <pc:sldMkLst>
          <pc:docMk/>
          <pc:sldMk cId="0" sldId="274"/>
        </pc:sldMkLst>
      </pc:sldChg>
      <pc:sldChg chg="modNotes">
        <pc:chgData name="Kelsey Havemann" userId="S::khavemann@aba.com::6d32b5c1-9560-4b96-ad7e-87204fedf940" providerId="AD" clId="Web-{2A2584F6-782B-8D30-D6E4-E56FFBF9C1C4}" dt="2024-04-07T00:27:35.882" v="257"/>
        <pc:sldMkLst>
          <pc:docMk/>
          <pc:sldMk cId="0" sldId="275"/>
        </pc:sldMkLst>
      </pc:sldChg>
      <pc:sldChg chg="modNotes">
        <pc:chgData name="Kelsey Havemann" userId="S::khavemann@aba.com::6d32b5c1-9560-4b96-ad7e-87204fedf940" providerId="AD" clId="Web-{2A2584F6-782B-8D30-D6E4-E56FFBF9C1C4}" dt="2024-04-07T00:28:41.665" v="268"/>
        <pc:sldMkLst>
          <pc:docMk/>
          <pc:sldMk cId="0" sldId="276"/>
        </pc:sldMkLst>
      </pc:sldChg>
      <pc:sldChg chg="modNotes">
        <pc:chgData name="Kelsey Havemann" userId="S::khavemann@aba.com::6d32b5c1-9560-4b96-ad7e-87204fedf940" providerId="AD" clId="Web-{2A2584F6-782B-8D30-D6E4-E56FFBF9C1C4}" dt="2024-04-07T00:29:53.730" v="285"/>
        <pc:sldMkLst>
          <pc:docMk/>
          <pc:sldMk cId="0" sldId="277"/>
        </pc:sldMkLst>
      </pc:sldChg>
      <pc:sldChg chg="modNotes">
        <pc:chgData name="Kelsey Havemann" userId="S::khavemann@aba.com::6d32b5c1-9560-4b96-ad7e-87204fedf940" providerId="AD" clId="Web-{2A2584F6-782B-8D30-D6E4-E56FFBF9C1C4}" dt="2024-04-07T00:30:15.512" v="289"/>
        <pc:sldMkLst>
          <pc:docMk/>
          <pc:sldMk cId="0" sldId="278"/>
        </pc:sldMkLst>
      </pc:sldChg>
      <pc:sldChg chg="modNotes">
        <pc:chgData name="Kelsey Havemann" userId="S::khavemann@aba.com::6d32b5c1-9560-4b96-ad7e-87204fedf940" providerId="AD" clId="Web-{2A2584F6-782B-8D30-D6E4-E56FFBF9C1C4}" dt="2024-04-07T00:30:56.622" v="298"/>
        <pc:sldMkLst>
          <pc:docMk/>
          <pc:sldMk cId="0" sldId="279"/>
        </pc:sldMkLst>
      </pc:sldChg>
      <pc:sldChg chg="modNotes">
        <pc:chgData name="Kelsey Havemann" userId="S::khavemann@aba.com::6d32b5c1-9560-4b96-ad7e-87204fedf940" providerId="AD" clId="Web-{2A2584F6-782B-8D30-D6E4-E56FFBF9C1C4}" dt="2024-04-07T00:32:36.016" v="327"/>
        <pc:sldMkLst>
          <pc:docMk/>
          <pc:sldMk cId="0" sldId="280"/>
        </pc:sldMkLst>
      </pc:sldChg>
      <pc:sldChg chg="modNotes">
        <pc:chgData name="Kelsey Havemann" userId="S::khavemann@aba.com::6d32b5c1-9560-4b96-ad7e-87204fedf940" providerId="AD" clId="Web-{2A2584F6-782B-8D30-D6E4-E56FFBF9C1C4}" dt="2024-04-07T00:32:59.330" v="331"/>
        <pc:sldMkLst>
          <pc:docMk/>
          <pc:sldMk cId="0" sldId="281"/>
        </pc:sldMkLst>
      </pc:sldChg>
      <pc:sldChg chg="modNotes">
        <pc:chgData name="Kelsey Havemann" userId="S::khavemann@aba.com::6d32b5c1-9560-4b96-ad7e-87204fedf940" providerId="AD" clId="Web-{2A2584F6-782B-8D30-D6E4-E56FFBF9C1C4}" dt="2024-04-07T00:35:55.088" v="362"/>
        <pc:sldMkLst>
          <pc:docMk/>
          <pc:sldMk cId="0" sldId="282"/>
        </pc:sldMkLst>
      </pc:sldChg>
      <pc:sldChg chg="modNotes">
        <pc:chgData name="Kelsey Havemann" userId="S::khavemann@aba.com::6d32b5c1-9560-4b96-ad7e-87204fedf940" providerId="AD" clId="Web-{2A2584F6-782B-8D30-D6E4-E56FFBF9C1C4}" dt="2024-04-07T00:37:07.621" v="368"/>
        <pc:sldMkLst>
          <pc:docMk/>
          <pc:sldMk cId="0" sldId="283"/>
        </pc:sldMkLst>
      </pc:sldChg>
      <pc:sldChg chg="modNotes">
        <pc:chgData name="Kelsey Havemann" userId="S::khavemann@aba.com::6d32b5c1-9560-4b96-ad7e-87204fedf940" providerId="AD" clId="Web-{2A2584F6-782B-8D30-D6E4-E56FFBF9C1C4}" dt="2024-04-07T00:40:08.204" v="410"/>
        <pc:sldMkLst>
          <pc:docMk/>
          <pc:sldMk cId="0" sldId="285"/>
        </pc:sldMkLst>
      </pc:sldChg>
      <pc:sldChg chg="modNotes">
        <pc:chgData name="Kelsey Havemann" userId="S::khavemann@aba.com::6d32b5c1-9560-4b96-ad7e-87204fedf940" providerId="AD" clId="Web-{2A2584F6-782B-8D30-D6E4-E56FFBF9C1C4}" dt="2024-04-07T00:40:50.799" v="419"/>
        <pc:sldMkLst>
          <pc:docMk/>
          <pc:sldMk cId="0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Introduce yourself to the class. Say, </a:t>
            </a:r>
            <a:r>
              <a:rPr lang="en-US" b="1" dirty="0"/>
              <a:t>“Hello. My name is Ms./Mrs./Mx./Mr.”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(Students generally address adults in school settings as Ms./Mrs./Mx./Mr. Most use their last name.)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“I’m here today as a volunteer from (Bank Name). Today we’re going to talk about making choices.”</a:t>
            </a:r>
            <a:endParaRPr b="1" dirty="0"/>
          </a:p>
        </p:txBody>
      </p:sp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33604767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b33604767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Once students raise their hands, say, </a:t>
            </a:r>
            <a:r>
              <a:rPr lang="en-US" b="1" dirty="0"/>
              <a:t>“Great decision. You just saved us money. I’m going to put 10 pennies in the bottle to show that we saved</a:t>
            </a:r>
            <a:endParaRPr lang="en-US" dirty="0"/>
          </a:p>
          <a:p>
            <a:pPr>
              <a:buNone/>
            </a:pPr>
            <a:r>
              <a:rPr lang="en-US" b="1" dirty="0"/>
              <a:t>money making that decision.”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  Put 10 pennies in the reusable bottle, if available.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33604767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2b33604767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“You also just helped the planet. Reusing your own bottle helps keep lots of these (hold up disposable bottle) from being thrown away."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74525e83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674525e83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“Now, every time you make a choice, you are picking 1 thing and giving up another.”</a:t>
            </a:r>
          </a:p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“In this example, we chose the reusable water bottle.”</a:t>
            </a:r>
            <a:endParaRPr b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74525e83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674525e83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“What we didn’t choose was the water bottle we could only use 1 time.” 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“When we make a choice, whatever we don’t choose has a special name. It is called the opportunity cost.” </a:t>
            </a:r>
            <a:endParaRPr lang="en-US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/>
              <a:t>Ask,</a:t>
            </a:r>
            <a:r>
              <a:rPr lang="en-US" b="1"/>
              <a:t> “Can you all say that term with me?”</a:t>
            </a:r>
            <a:endParaRPr lang="en-US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“Opportunity Cost. Let’s say it once more to help us remember it. Opportunity cost.”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Congratulate the students for listening and repeating the term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74525e83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If desired, distribute a copy of the Choices, Choices activity sheet to each student.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“Let’s take a look at some more choices and figure out which choices can save us money and help the environment."</a:t>
            </a:r>
            <a:endParaRPr b="1" dirty="0"/>
          </a:p>
        </p:txBody>
      </p:sp>
      <p:sp>
        <p:nvSpPr>
          <p:cNvPr id="110" name="Google Shape;110;g2674525e83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33604767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b33604767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“First, we need to choose between bringing our lunch to school in a paper bag or using a lunch box.”</a:t>
            </a:r>
            <a:endParaRPr lang="en-US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Ask,</a:t>
            </a:r>
            <a:r>
              <a:rPr lang="en-US" b="1" dirty="0"/>
              <a:t> “Which choice do you think will save money over time and help the environment?”</a:t>
            </a:r>
            <a:endParaRPr lang="en-US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“Who would pick the lunch box?”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   Select a student and ask them to explain their answer.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74525e83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674525e83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Explain the correct answer by saying, </a:t>
            </a:r>
            <a:r>
              <a:rPr lang="en-US" b="1" dirty="0"/>
              <a:t>“Lunch bags are made of paper which comes from trees. If you use fewer paper lunch bags you can save </a:t>
            </a:r>
            <a:endParaRPr lang="en-US" dirty="0"/>
          </a:p>
          <a:p>
            <a:pPr>
              <a:buNone/>
            </a:pPr>
            <a:r>
              <a:rPr lang="en-US" b="1" dirty="0"/>
              <a:t>trees and save money.”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demonstrating savings with pennies in the bottle, say, </a:t>
            </a:r>
            <a:r>
              <a:rPr lang="en-US" b="1" dirty="0"/>
              <a:t>“We just saved more money. Let’s put 10 more pennies in the bottle. Now we have 20</a:t>
            </a:r>
          </a:p>
          <a:p>
            <a:pPr>
              <a:buNone/>
            </a:pPr>
            <a:r>
              <a:rPr lang="en-US" b="1" dirty="0"/>
              <a:t>pennies in the bottle.”</a:t>
            </a:r>
            <a:r>
              <a:rPr lang="en-US" dirty="0"/>
              <a:t> 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Put 10 more pennies in the bottle.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74525e83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674525e83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“Remember, I said the ‘opportunity cost’ in a decision is what isn’t chosen.”</a:t>
            </a:r>
            <a:endParaRPr lang="en-US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Ask,</a:t>
            </a:r>
            <a:r>
              <a:rPr lang="en-US" b="1" dirty="0"/>
              <a:t> “What is our opportunity cost with this choice?”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Wait for responses: the paper lunch bags.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using the Choices, Choices Student Activity Sheets, make sure students circle the lunch box and put an X on the paper bag.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74525e83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674525e83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“Our second example is a choice between using both sides of a piece of paper or 1 side.”</a:t>
            </a:r>
            <a:endParaRPr lang="en-US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Ask,</a:t>
            </a:r>
            <a:r>
              <a:rPr lang="en-US" b="1" dirty="0"/>
              <a:t> “Which choice do you think saves money and helps the environment?”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using the activity sheets, direct students to circle the choice and put an X on the opportunity cost. If not, say, “Turn to a neighbor and compare your </a:t>
            </a:r>
          </a:p>
          <a:p>
            <a:pPr marL="0" indent="0">
              <a:buNone/>
            </a:pPr>
            <a:r>
              <a:rPr lang="en-US" dirty="0"/>
              <a:t>    answers.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74525e83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674525e83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Explain the money-saving answer by saying, </a:t>
            </a:r>
            <a:r>
              <a:rPr lang="en-US" b="1" dirty="0"/>
              <a:t>“Using both sides of a piece of paper means you use half as much paper. That is good for the</a:t>
            </a:r>
            <a:endParaRPr lang="en-US" dirty="0"/>
          </a:p>
          <a:p>
            <a:pPr>
              <a:buNone/>
            </a:pPr>
            <a:r>
              <a:rPr lang="en-US" b="1" dirty="0"/>
              <a:t>environment and means you only have to buy half as much.”</a:t>
            </a:r>
            <a:endParaRPr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674525e8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“Who can tell me what a choice is?”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Accept several student answers. Wait for responses.</a:t>
            </a:r>
            <a:endParaRPr dirty="0"/>
          </a:p>
        </p:txBody>
      </p:sp>
      <p:sp>
        <p:nvSpPr>
          <p:cNvPr id="24" name="Google Shape;24;g2674525e8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74525e837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674525e837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“The opportunity cost is using 1 side of 2 sheets of paper.”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using the pennies and water bottle, say, </a:t>
            </a:r>
            <a:r>
              <a:rPr lang="en-US" b="1" dirty="0"/>
              <a:t>“We saved money again, let’s put 10 more pennies in the bottle. Now we have 30 pennies in the</a:t>
            </a:r>
          </a:p>
          <a:p>
            <a:pPr>
              <a:buNone/>
            </a:pPr>
            <a:r>
              <a:rPr lang="en-US" b="1" dirty="0"/>
              <a:t>Bottle.”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Put 10 more pennies in the bottle.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74525e83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2674525e83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“What do you think the choice is in this third example?”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“You can buy a new book at the store or check it out from a library free of charge. Then you bring it back so someone else can check it</a:t>
            </a:r>
          </a:p>
          <a:p>
            <a:pPr>
              <a:buNone/>
            </a:pPr>
            <a:r>
              <a:rPr lang="en-US" b="1" dirty="0"/>
              <a:t>out."</a:t>
            </a:r>
            <a:endParaRPr b="1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74525e83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674525e837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Explain the money-saving answer by saying,</a:t>
            </a:r>
            <a:r>
              <a:rPr lang="en-US" b="1" dirty="0"/>
              <a:t> “Getting books from the library is free. When many people use the same book, that means fewer</a:t>
            </a:r>
            <a:endParaRPr lang="en-US" dirty="0"/>
          </a:p>
          <a:p>
            <a:pPr>
              <a:buNone/>
            </a:pPr>
            <a:r>
              <a:rPr lang="en-US" b="1" dirty="0"/>
              <a:t>books need to be made, saving paper and trees.”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using the pennies and water bottle, say, </a:t>
            </a:r>
            <a:r>
              <a:rPr lang="en-US" b="1" dirty="0"/>
              <a:t>“We saved money again, let’s put 10 more pennies in the bottle. Now we have 40 pennies in the</a:t>
            </a:r>
          </a:p>
          <a:p>
            <a:pPr>
              <a:buNone/>
            </a:pPr>
            <a:r>
              <a:rPr lang="en-US" b="1" dirty="0"/>
              <a:t>bottle.”</a:t>
            </a:r>
            <a:r>
              <a:rPr lang="en-US" dirty="0"/>
              <a:t> 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Put 10 more pennies in the bottle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74525e837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2674525e837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“The opportunity cost in this case is buying a new book from the bookstore."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74525e83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674525e83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“Let’s look at our last example.”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“Which choice is likely to save money and help the planet — buying something that is new or buying something that someone else has</a:t>
            </a:r>
          </a:p>
          <a:p>
            <a:pPr>
              <a:buNone/>
            </a:pPr>
            <a:r>
              <a:rPr lang="en-US" b="1" dirty="0"/>
              <a:t>used before?”</a:t>
            </a:r>
            <a:endParaRPr b="1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74525e837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674525e837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Explain the money-saving answer by saying, </a:t>
            </a:r>
            <a:r>
              <a:rPr lang="en-US" b="1" dirty="0"/>
              <a:t>“Buying things that are new usually costs more money than buying items that have been used</a:t>
            </a:r>
            <a:endParaRPr lang="en-US"/>
          </a:p>
          <a:p>
            <a:pPr>
              <a:buNone/>
            </a:pPr>
            <a:r>
              <a:rPr lang="en-US" b="1" dirty="0"/>
              <a:t>before. You might find used items in a thrift shop, yard sale, or donation center. Some people like to call these ‘second-hand’ items, or say</a:t>
            </a:r>
            <a:endParaRPr lang="en-US"/>
          </a:p>
          <a:p>
            <a:pPr>
              <a:buNone/>
            </a:pPr>
            <a:r>
              <a:rPr lang="en-US" b="1" dirty="0"/>
              <a:t>they are ‘new to me.’”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“By reusing something that another person no longer wants or needs, you are saving it from being sent to a landfill and reducing the</a:t>
            </a:r>
          </a:p>
          <a:p>
            <a:pPr>
              <a:buNone/>
            </a:pPr>
            <a:r>
              <a:rPr lang="en-US" b="1" dirty="0"/>
              <a:t>number of new items that need to be made.”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using the pennies and water bottle, say, </a:t>
            </a:r>
            <a:r>
              <a:rPr lang="en-US" b="1" dirty="0"/>
              <a:t>“Great job! We saved money again, let’s put 10 more pennies in the bottle. Now we have 50 pennies in</a:t>
            </a:r>
          </a:p>
          <a:p>
            <a:pPr>
              <a:buNone/>
            </a:pPr>
            <a:r>
              <a:rPr lang="en-US" b="1" dirty="0"/>
              <a:t>the bottle.”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Put 10 more pennies in the bottle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74525e837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674525e837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“The opportunity cost in this case is not being able to buy the new item."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74525e83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674525e83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“Now, it is great if 1 person makes these choices. It saves them money and helps the environment. What if another person made</a:t>
            </a:r>
            <a:endParaRPr lang="en-US" dirty="0"/>
          </a:p>
          <a:p>
            <a:pPr>
              <a:buNone/>
            </a:pPr>
            <a:r>
              <a:rPr lang="en-US" b="1" dirty="0"/>
              <a:t>similar choices?”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Click to animate the slide.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“As more people make money-saving and </a:t>
            </a:r>
            <a:r>
              <a:rPr lang="en-US" b="1" err="1"/>
              <a:t>planethelping</a:t>
            </a:r>
            <a:r>
              <a:rPr lang="en-US" b="1" dirty="0"/>
              <a:t> choices, the impact grows and grows.”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using the pennies and water bottle: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“With just 1 person, we added a total of 50 pennies to the bottle. Let’s put another 50 cents in the bottle for this second person making</a:t>
            </a:r>
          </a:p>
          <a:p>
            <a:pPr>
              <a:buNone/>
            </a:pPr>
            <a:r>
              <a:rPr lang="en-US" b="1" dirty="0"/>
              <a:t>money-saving choices.” </a:t>
            </a:r>
            <a:r>
              <a:rPr lang="en-US" dirty="0"/>
              <a:t>Break open a penny wrapper and put all 50 cents in the bottle or ask a student to do this for you.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“That’s 100 pennies now. If we have another person do it, we’ll have 150 pennies!”</a:t>
            </a:r>
            <a:r>
              <a:rPr lang="en-US" dirty="0"/>
              <a:t> Have another student put 50 pennies in the bottle.</a:t>
            </a:r>
          </a:p>
          <a:p>
            <a:pPr>
              <a:buNone/>
            </a:pPr>
            <a:r>
              <a:rPr lang="en-US" dirty="0"/>
              <a:t>Repeat the process until the bottle looks fuller.</a:t>
            </a:r>
            <a:endParaRPr dirty="0" err="1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4167d112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If time allows, invite students to share ideas of choices that save money and help the environment.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desired, distribute the My Choices Activity Sheet, and direct them to draw their ideas.</a:t>
            </a:r>
            <a:endParaRPr dirty="0"/>
          </a:p>
        </p:txBody>
      </p:sp>
      <p:sp>
        <p:nvSpPr>
          <p:cNvPr id="252" name="Google Shape;252;g2b4167d112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4167d11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b4167d112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663ea442a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g2663ea442a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If a correct answer is provided, say, </a:t>
            </a:r>
            <a:r>
              <a:rPr lang="en-US" b="1" dirty="0"/>
              <a:t>“That’s right. Basically, a choice is when you make a decision about something. For example, when you got</a:t>
            </a:r>
            <a:endParaRPr lang="en-US" dirty="0"/>
          </a:p>
          <a:p>
            <a:pPr>
              <a:buNone/>
            </a:pPr>
            <a:r>
              <a:rPr lang="en-US" b="1" dirty="0"/>
              <a:t>up this morning, you had a choice, or a decision to make, about what to wear. You might have made a choice about what to eat for breakfast</a:t>
            </a:r>
            <a:endParaRPr lang="en-US" dirty="0"/>
          </a:p>
          <a:p>
            <a:pPr>
              <a:buNone/>
            </a:pPr>
            <a:r>
              <a:rPr lang="en-US" b="1" dirty="0"/>
              <a:t>or what to do with your hair.”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not, say,</a:t>
            </a:r>
            <a:r>
              <a:rPr lang="en-US" b="1" dirty="0"/>
              <a:t> “Well, a choice is when you make a decision about something. For example, when you got up this morning, you had a choice, or a</a:t>
            </a:r>
          </a:p>
          <a:p>
            <a:pPr>
              <a:buNone/>
            </a:pPr>
            <a:r>
              <a:rPr lang="en-US" b="1" dirty="0"/>
              <a:t>decision to make, about what to wear. You might have made a choice about what to eat for breakfast or what to do with your hair."</a:t>
            </a:r>
            <a:endParaRPr b="1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4167d11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If you used the pennies and water bottle, 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“I hope you remember the choices we discussed today. The bottle got filled with pennies pretty slowly when just 1 person was making</a:t>
            </a:r>
            <a:endParaRPr lang="en-US" dirty="0"/>
          </a:p>
          <a:p>
            <a:pPr>
              <a:buNone/>
            </a:pPr>
            <a:r>
              <a:rPr lang="en-US" b="1" dirty="0"/>
              <a:t>choices that saved money and the environment, didn’t it? But what happened when other people started doing the same thing? It started to</a:t>
            </a:r>
            <a:endParaRPr lang="en-US" dirty="0"/>
          </a:p>
          <a:p>
            <a:pPr>
              <a:buNone/>
            </a:pPr>
            <a:r>
              <a:rPr lang="en-US" b="1" dirty="0"/>
              <a:t>fill up faster.”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“The same is true in the real world. It is good if each of us makes choices that save money and the environment, but it is even better if</a:t>
            </a:r>
          </a:p>
          <a:p>
            <a:pPr>
              <a:buNone/>
            </a:pPr>
            <a:r>
              <a:rPr lang="en-US" b="1" dirty="0"/>
              <a:t>we all do.”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not,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“Making 1 good choice is great. When you make more and others do, too, the impact gets even bigger — especially on the</a:t>
            </a:r>
          </a:p>
          <a:p>
            <a:pPr>
              <a:buNone/>
            </a:pPr>
            <a:r>
              <a:rPr lang="en-US" b="1" dirty="0"/>
              <a:t>environment and our planet.”</a:t>
            </a:r>
            <a:endParaRPr b="1" dirty="0"/>
          </a:p>
        </p:txBody>
      </p:sp>
      <p:sp>
        <p:nvSpPr>
          <p:cNvPr id="266" name="Google Shape;266;g2b4167d1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“Thank you for letting me come and talk to you today. I think it is really important for everyone to think about how they spend their</a:t>
            </a:r>
            <a:endParaRPr lang="en-US"/>
          </a:p>
          <a:p>
            <a:pPr>
              <a:buNone/>
            </a:pPr>
            <a:r>
              <a:rPr lang="en-US" b="1" dirty="0"/>
              <a:t>money. It makes a difference to them and to the environment. I hope you do too.”</a:t>
            </a:r>
            <a:endParaRPr b="1" dirty="0"/>
          </a:p>
        </p:txBody>
      </p:sp>
      <p:sp>
        <p:nvSpPr>
          <p:cNvPr id="272" name="Google Shape;27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74525e83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g2674525e83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“Raise your hand if you can give me an example of some other choices you had to make this morning.”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Call on 1 or 2 students to provide examples and acknowledge their responses. You can say: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“Thank you! Great example!”</a:t>
            </a:r>
          </a:p>
          <a:p>
            <a:pPr>
              <a:buNone/>
            </a:pPr>
            <a:r>
              <a:rPr lang="en-US" b="1" dirty="0"/>
              <a:t>• “That’s definitely an example of a choice!”</a:t>
            </a:r>
          </a:p>
          <a:p>
            <a:pPr>
              <a:buNone/>
            </a:pPr>
            <a:r>
              <a:rPr lang="en-US" b="1" dirty="0"/>
              <a:t>• “I bet that was a hard/easy choice to make.”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Direct students to turn to a neighbor and share a choice they made this morning or recently.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desired, share an example of a choice you made before seeing them today.</a:t>
            </a:r>
            <a:endParaRPr dirty="0" err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674525e83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“I have some other choices for us to talk about today. These are choices about how to spend money.”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Ask,</a:t>
            </a:r>
            <a:r>
              <a:rPr lang="en-US" b="1" dirty="0"/>
              <a:t> “Does anyone here like to spend money?”    </a:t>
            </a:r>
            <a:r>
              <a:rPr lang="en-US" dirty="0"/>
              <a:t>Smile and acknowledge student responses.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“I like spending money, too. It is important, though, to think about our choices when we spend money.”</a:t>
            </a:r>
            <a:endParaRPr b="1" dirty="0"/>
          </a:p>
        </p:txBody>
      </p:sp>
      <p:sp>
        <p:nvSpPr>
          <p:cNvPr id="44" name="Google Shape;44;g2674525e83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b33604767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2b33604767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“Here’s an example. Let’s say I’m going to go out for a walk when I get home. I might want to have water with me in case I get thirsty.”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“I could buy a bottle of water like this.”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i="1" dirty="0"/>
              <a:t>Click to animate the slide.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Hold up a single-use water bottle, if available.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“This type of water bottle is convenient. I can buy these at the store and keep them in my refrigerator so they are cold before I go on a</a:t>
            </a:r>
          </a:p>
          <a:p>
            <a:pPr>
              <a:buNone/>
            </a:pPr>
            <a:r>
              <a:rPr lang="en-US" b="1" dirty="0"/>
              <a:t>walk. I can buy them in big packs or 1 at a time.”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i="1" dirty="0"/>
              <a:t>Click again to animate the slide.</a:t>
            </a: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Hold up a reusable water bottle, if available.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“Or, I could buy 1 of these and refill it from the refrigerator or tap every time I want water."</a:t>
            </a:r>
            <a:endParaRPr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74525e83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2674525e83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“Let’s think about this decision a little more. If a pack of water costs about the same as a refillable bottle, I’m spending about the same</a:t>
            </a:r>
            <a:endParaRPr lang="en-US" dirty="0"/>
          </a:p>
          <a:p>
            <a:pPr>
              <a:buNone/>
            </a:pPr>
            <a:r>
              <a:rPr lang="en-US" b="1" dirty="0"/>
              <a:t>amount.”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“But what happens when I run out of these throwaway bottles?”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Hold up the disposable bottle again.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“I have to buy more, that’s right. So really, I’m spending more. Not only that, what happens to all these bottles after I use them?”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   Wait for student responses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33604767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2b33604767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“You’re right. They get thrown away in the trash or, if we’re lucky, they get recycled.”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Gesture to the reusable water bottle and say,</a:t>
            </a:r>
            <a:r>
              <a:rPr lang="en-US" b="1" dirty="0"/>
              <a:t> “I can use this bottle over and over and over. It doesn’t get thrown away. I need to wash it, but I can</a:t>
            </a:r>
          </a:p>
          <a:p>
            <a:pPr>
              <a:buNone/>
            </a:pPr>
            <a:r>
              <a:rPr lang="en-US" b="1" dirty="0"/>
              <a:t>use it as many times as I want."</a:t>
            </a:r>
            <a:endParaRPr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674525e83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2674525e83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“Knowing everything we do now, raise your hand if you think it is a better choice to refill this bottle every time.”</a:t>
            </a:r>
            <a:endParaRPr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722313" y="222885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09600" y="971550"/>
            <a:ext cx="71628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791200" y="1485900"/>
            <a:ext cx="3352800" cy="200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971550"/>
            <a:ext cx="71628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text&#10;&#10;Description automatically generated">
            <a:extLst>
              <a:ext uri="{FF2B5EF4-FFF2-40B4-BE49-F238E27FC236}">
                <a16:creationId xmlns:a16="http://schemas.microsoft.com/office/drawing/2014/main" id="{0BC29E5A-91F5-1F52-62AA-EEBC5522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with a face and arms and a stack of money&#10;&#10;Description automatically generated">
            <a:extLst>
              <a:ext uri="{FF2B5EF4-FFF2-40B4-BE49-F238E27FC236}">
                <a16:creationId xmlns:a16="http://schemas.microsoft.com/office/drawing/2014/main" id="{333D2AA8-1844-EF82-3FD7-3E74FE06F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64" y="1074839"/>
            <a:ext cx="6136848" cy="4156276"/>
          </a:xfrm>
          <a:prstGeom prst="rect">
            <a:avLst/>
          </a:prstGeom>
        </p:spPr>
      </p:pic>
      <p:sp>
        <p:nvSpPr>
          <p:cNvPr id="6" name="4-Point Star 5">
            <a:extLst>
              <a:ext uri="{FF2B5EF4-FFF2-40B4-BE49-F238E27FC236}">
                <a16:creationId xmlns:a16="http://schemas.microsoft.com/office/drawing/2014/main" id="{0CAD2AF1-55A2-781F-7AD3-103C1986FC5C}"/>
              </a:ext>
            </a:extLst>
          </p:cNvPr>
          <p:cNvSpPr/>
          <p:nvPr/>
        </p:nvSpPr>
        <p:spPr>
          <a:xfrm>
            <a:off x="7300479" y="1463535"/>
            <a:ext cx="443061" cy="468140"/>
          </a:xfrm>
          <a:prstGeom prst="star4">
            <a:avLst/>
          </a:prstGeom>
          <a:solidFill>
            <a:srgbClr val="F1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>
            <a:extLst>
              <a:ext uri="{FF2B5EF4-FFF2-40B4-BE49-F238E27FC236}">
                <a16:creationId xmlns:a16="http://schemas.microsoft.com/office/drawing/2014/main" id="{EE9CA37F-2767-8F68-88F7-6B85F69B31A5}"/>
              </a:ext>
            </a:extLst>
          </p:cNvPr>
          <p:cNvSpPr/>
          <p:nvPr/>
        </p:nvSpPr>
        <p:spPr>
          <a:xfrm>
            <a:off x="7088376" y="2565131"/>
            <a:ext cx="612052" cy="646696"/>
          </a:xfrm>
          <a:prstGeom prst="star4">
            <a:avLst/>
          </a:prstGeom>
          <a:solidFill>
            <a:srgbClr val="F1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Google Shape;85;p14"/>
          <p:cNvSpPr txBox="1"/>
          <p:nvPr/>
        </p:nvSpPr>
        <p:spPr>
          <a:xfrm>
            <a:off x="922668" y="155039"/>
            <a:ext cx="7298663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Reusing bottles saves money.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4-Point Star 3">
            <a:extLst>
              <a:ext uri="{FF2B5EF4-FFF2-40B4-BE49-F238E27FC236}">
                <a16:creationId xmlns:a16="http://schemas.microsoft.com/office/drawing/2014/main" id="{6917975F-0C33-69DF-8242-B856BC2E9ADD}"/>
              </a:ext>
            </a:extLst>
          </p:cNvPr>
          <p:cNvSpPr/>
          <p:nvPr/>
        </p:nvSpPr>
        <p:spPr>
          <a:xfrm>
            <a:off x="3252247" y="1641044"/>
            <a:ext cx="669304" cy="707189"/>
          </a:xfrm>
          <a:prstGeom prst="star4">
            <a:avLst/>
          </a:prstGeom>
          <a:solidFill>
            <a:srgbClr val="F1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>
            <a:extLst>
              <a:ext uri="{FF2B5EF4-FFF2-40B4-BE49-F238E27FC236}">
                <a16:creationId xmlns:a16="http://schemas.microsoft.com/office/drawing/2014/main" id="{3712DF77-EB2B-7C35-2CB9-06552B273B6D}"/>
              </a:ext>
            </a:extLst>
          </p:cNvPr>
          <p:cNvSpPr/>
          <p:nvPr/>
        </p:nvSpPr>
        <p:spPr>
          <a:xfrm>
            <a:off x="2935869" y="1406974"/>
            <a:ext cx="443061" cy="468140"/>
          </a:xfrm>
          <a:prstGeom prst="star4">
            <a:avLst/>
          </a:prstGeom>
          <a:solidFill>
            <a:srgbClr val="F1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>
            <a:extLst>
              <a:ext uri="{FF2B5EF4-FFF2-40B4-BE49-F238E27FC236}">
                <a16:creationId xmlns:a16="http://schemas.microsoft.com/office/drawing/2014/main" id="{5299C481-55F9-AA3C-182A-1E6D3131B629}"/>
              </a:ext>
            </a:extLst>
          </p:cNvPr>
          <p:cNvSpPr/>
          <p:nvPr/>
        </p:nvSpPr>
        <p:spPr>
          <a:xfrm>
            <a:off x="7522009" y="1773278"/>
            <a:ext cx="870524" cy="919799"/>
          </a:xfrm>
          <a:prstGeom prst="star4">
            <a:avLst/>
          </a:prstGeom>
          <a:solidFill>
            <a:srgbClr val="F1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>
            <a:extLst>
              <a:ext uri="{FF2B5EF4-FFF2-40B4-BE49-F238E27FC236}">
                <a16:creationId xmlns:a16="http://schemas.microsoft.com/office/drawing/2014/main" id="{746415CC-2C65-B750-6887-BF12DECF525D}"/>
              </a:ext>
            </a:extLst>
          </p:cNvPr>
          <p:cNvSpPr/>
          <p:nvPr/>
        </p:nvSpPr>
        <p:spPr>
          <a:xfrm>
            <a:off x="1583122" y="1829838"/>
            <a:ext cx="1185617" cy="1252727"/>
          </a:xfrm>
          <a:prstGeom prst="star4">
            <a:avLst/>
          </a:prstGeom>
          <a:solidFill>
            <a:srgbClr val="F1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>
            <a:extLst>
              <a:ext uri="{FF2B5EF4-FFF2-40B4-BE49-F238E27FC236}">
                <a16:creationId xmlns:a16="http://schemas.microsoft.com/office/drawing/2014/main" id="{40900918-A84A-920E-C6E6-1B73E23ED470}"/>
              </a:ext>
            </a:extLst>
          </p:cNvPr>
          <p:cNvSpPr/>
          <p:nvPr/>
        </p:nvSpPr>
        <p:spPr>
          <a:xfrm>
            <a:off x="7957271" y="3089858"/>
            <a:ext cx="612053" cy="646697"/>
          </a:xfrm>
          <a:prstGeom prst="star4">
            <a:avLst/>
          </a:prstGeom>
          <a:solidFill>
            <a:srgbClr val="F1C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  <p:bldP spid="5" grpId="0" animBg="1"/>
      <p:bldP spid="7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fish in the ocean&#10;&#10;Description automatically generated">
            <a:extLst>
              <a:ext uri="{FF2B5EF4-FFF2-40B4-BE49-F238E27FC236}">
                <a16:creationId xmlns:a16="http://schemas.microsoft.com/office/drawing/2014/main" id="{11AD3442-E999-F17C-8AB7-EF584EF47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2" name="Google Shape;92;p15"/>
          <p:cNvSpPr txBox="1"/>
          <p:nvPr/>
        </p:nvSpPr>
        <p:spPr>
          <a:xfrm>
            <a:off x="579942" y="63713"/>
            <a:ext cx="8134944" cy="22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is also better for our planet!</a:t>
            </a:r>
            <a:endParaRPr sz="4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white object with a black background&#10;&#10;Description automatically generated">
            <a:extLst>
              <a:ext uri="{FF2B5EF4-FFF2-40B4-BE49-F238E27FC236}">
                <a16:creationId xmlns:a16="http://schemas.microsoft.com/office/drawing/2014/main" id="{F9EA533D-7EC7-53B3-56C1-4AAA11AC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292" y="1759740"/>
            <a:ext cx="1684947" cy="1058147"/>
          </a:xfrm>
          <a:prstGeom prst="rect">
            <a:avLst/>
          </a:prstGeom>
        </p:spPr>
      </p:pic>
      <p:pic>
        <p:nvPicPr>
          <p:cNvPr id="9" name="Picture 8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8444875B-D709-3549-38F3-F1CC072C6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38881">
            <a:off x="4465263" y="4153896"/>
            <a:ext cx="668749" cy="1058148"/>
          </a:xfrm>
          <a:prstGeom prst="rect">
            <a:avLst/>
          </a:prstGeom>
        </p:spPr>
      </p:pic>
      <p:pic>
        <p:nvPicPr>
          <p:cNvPr id="11" name="Picture 10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2B811875-8882-D0A2-0110-81B39D044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269774">
            <a:off x="403947" y="916779"/>
            <a:ext cx="658637" cy="829518"/>
          </a:xfrm>
          <a:prstGeom prst="rect">
            <a:avLst/>
          </a:prstGeom>
        </p:spPr>
      </p:pic>
      <p:pic>
        <p:nvPicPr>
          <p:cNvPr id="13" name="Picture 12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77C9B77F-8CAD-3555-298B-B4863342F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49042">
            <a:off x="7119093" y="3978541"/>
            <a:ext cx="751285" cy="1058148"/>
          </a:xfrm>
          <a:prstGeom prst="rect">
            <a:avLst/>
          </a:prstGeom>
        </p:spPr>
      </p:pic>
      <p:pic>
        <p:nvPicPr>
          <p:cNvPr id="15" name="Picture 14" descr="A white plastic bottle with a black background&#10;&#10;Description automatically generated">
            <a:extLst>
              <a:ext uri="{FF2B5EF4-FFF2-40B4-BE49-F238E27FC236}">
                <a16:creationId xmlns:a16="http://schemas.microsoft.com/office/drawing/2014/main" id="{89675FD6-9335-A496-3752-7DD06CC73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18281">
            <a:off x="7935192" y="1405576"/>
            <a:ext cx="713622" cy="1247590"/>
          </a:xfrm>
          <a:prstGeom prst="rect">
            <a:avLst/>
          </a:prstGeom>
        </p:spPr>
      </p:pic>
      <p:pic>
        <p:nvPicPr>
          <p:cNvPr id="17" name="Picture 16" descr="A white plastic bottle with blue cap&#10;&#10;Description automatically generated">
            <a:extLst>
              <a:ext uri="{FF2B5EF4-FFF2-40B4-BE49-F238E27FC236}">
                <a16:creationId xmlns:a16="http://schemas.microsoft.com/office/drawing/2014/main" id="{93134012-2C57-AAB6-7FC0-CB8575527B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692" y="853237"/>
            <a:ext cx="1684946" cy="1058146"/>
          </a:xfrm>
          <a:prstGeom prst="rect">
            <a:avLst/>
          </a:prstGeom>
        </p:spPr>
      </p:pic>
      <p:pic>
        <p:nvPicPr>
          <p:cNvPr id="19" name="Picture 18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0583BECC-C3DE-2BE1-BDFA-E6792935C2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79" y="4195909"/>
            <a:ext cx="1383551" cy="902075"/>
          </a:xfrm>
          <a:prstGeom prst="rect">
            <a:avLst/>
          </a:prstGeom>
        </p:spPr>
      </p:pic>
      <p:pic>
        <p:nvPicPr>
          <p:cNvPr id="21" name="Picture 20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3D02AD4F-654D-8ABA-915C-19BC78DBDA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8668" y="3714434"/>
            <a:ext cx="1383550" cy="1383550"/>
          </a:xfrm>
          <a:prstGeom prst="rect">
            <a:avLst/>
          </a:prstGeom>
        </p:spPr>
      </p:pic>
      <p:pic>
        <p:nvPicPr>
          <p:cNvPr id="24" name="Picture 23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AB0A4F0A-CFDF-D841-DF69-5EA827E542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387932">
            <a:off x="2650321" y="2211554"/>
            <a:ext cx="960822" cy="626456"/>
          </a:xfrm>
          <a:prstGeom prst="rect">
            <a:avLst/>
          </a:prstGeom>
        </p:spPr>
      </p:pic>
      <p:pic>
        <p:nvPicPr>
          <p:cNvPr id="25" name="Picture 24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F5A453BE-C311-0FC0-F882-D359714B1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269774">
            <a:off x="6659554" y="1590855"/>
            <a:ext cx="448673" cy="56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357695" y="235372"/>
            <a:ext cx="4723351" cy="82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en-US" sz="54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5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hoice</a:t>
            </a:r>
            <a:endParaRPr sz="5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CB9D9-A323-610C-7C12-E7E64120D973}"/>
              </a:ext>
            </a:extLst>
          </p:cNvPr>
          <p:cNvSpPr/>
          <p:nvPr/>
        </p:nvSpPr>
        <p:spPr>
          <a:xfrm>
            <a:off x="0" y="4323071"/>
            <a:ext cx="9144000" cy="820429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artoon of a green bottle with a face&#10;&#10;Description automatically generated">
            <a:extLst>
              <a:ext uri="{FF2B5EF4-FFF2-40B4-BE49-F238E27FC236}">
                <a16:creationId xmlns:a16="http://schemas.microsoft.com/office/drawing/2014/main" id="{ED6D26B8-619A-BB77-B4B5-780D0958F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787" y="621043"/>
            <a:ext cx="2399337" cy="413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480245" y="1234614"/>
            <a:ext cx="5223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en-US" sz="44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pportunity</a:t>
            </a:r>
            <a:r>
              <a:rPr lang="en-US" sz="4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4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ost</a:t>
            </a:r>
            <a:endParaRPr sz="4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2A29F-B723-4056-6FFF-14EA5FFD2BEE}"/>
              </a:ext>
            </a:extLst>
          </p:cNvPr>
          <p:cNvSpPr/>
          <p:nvPr/>
        </p:nvSpPr>
        <p:spPr>
          <a:xfrm>
            <a:off x="0" y="4323071"/>
            <a:ext cx="9144000" cy="820429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rtoon character of a water bottle&#10;&#10;Description automatically generated">
            <a:extLst>
              <a:ext uri="{FF2B5EF4-FFF2-40B4-BE49-F238E27FC236}">
                <a16:creationId xmlns:a16="http://schemas.microsoft.com/office/drawing/2014/main" id="{65DBD403-62B9-3411-C640-50BCB7847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888" y="516417"/>
            <a:ext cx="3163858" cy="442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79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7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78270" y="771450"/>
            <a:ext cx="76812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9600" b="1"/>
              <a:t>Choices, Choices</a:t>
            </a:r>
            <a:endParaRPr sz="9600" b="1"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1173066" y="3411513"/>
            <a:ext cx="2972731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lunch box</a:t>
            </a:r>
            <a:endParaRPr sz="40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098827" y="3411513"/>
            <a:ext cx="2457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paper bag</a:t>
            </a:r>
            <a:endParaRPr sz="40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nk lunch box with a cartoon design&#10;&#10;Description automatically generated">
            <a:extLst>
              <a:ext uri="{FF2B5EF4-FFF2-40B4-BE49-F238E27FC236}">
                <a16:creationId xmlns:a16="http://schemas.microsoft.com/office/drawing/2014/main" id="{78EBF0C3-14FD-2087-A00F-FFF1D8492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0" y="728409"/>
            <a:ext cx="2683104" cy="2683104"/>
          </a:xfrm>
          <a:prstGeom prst="rect">
            <a:avLst/>
          </a:prstGeom>
        </p:spPr>
      </p:pic>
      <p:pic>
        <p:nvPicPr>
          <p:cNvPr id="5" name="Picture 4" descr="A cartoon of a bag&#10;&#10;Description automatically generated">
            <a:extLst>
              <a:ext uri="{FF2B5EF4-FFF2-40B4-BE49-F238E27FC236}">
                <a16:creationId xmlns:a16="http://schemas.microsoft.com/office/drawing/2014/main" id="{4F8C1C55-DE09-0D39-C8B0-95B8F65A2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767" y="728409"/>
            <a:ext cx="3014382" cy="3014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0693D9-5E8B-F98C-83B4-4723385016A1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19">
            <a:extLst>
              <a:ext uri="{FF2B5EF4-FFF2-40B4-BE49-F238E27FC236}">
                <a16:creationId xmlns:a16="http://schemas.microsoft.com/office/drawing/2014/main" id="{46D028D9-E219-35DB-E6A9-83515DA7FD10}"/>
              </a:ext>
            </a:extLst>
          </p:cNvPr>
          <p:cNvSpPr txBox="1"/>
          <p:nvPr/>
        </p:nvSpPr>
        <p:spPr>
          <a:xfrm>
            <a:off x="1173066" y="3411513"/>
            <a:ext cx="2972731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lunch box</a:t>
            </a:r>
            <a:endParaRPr sz="40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3;p19">
            <a:extLst>
              <a:ext uri="{FF2B5EF4-FFF2-40B4-BE49-F238E27FC236}">
                <a16:creationId xmlns:a16="http://schemas.microsoft.com/office/drawing/2014/main" id="{BB788E16-0C4F-5DE8-42DE-050E9B0DBC0B}"/>
              </a:ext>
            </a:extLst>
          </p:cNvPr>
          <p:cNvSpPr txBox="1"/>
          <p:nvPr/>
        </p:nvSpPr>
        <p:spPr>
          <a:xfrm>
            <a:off x="5098827" y="3411513"/>
            <a:ext cx="2457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paper bag</a:t>
            </a:r>
            <a:endParaRPr sz="40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pink lunch box with a cartoon design&#10;&#10;Description automatically generated">
            <a:extLst>
              <a:ext uri="{FF2B5EF4-FFF2-40B4-BE49-F238E27FC236}">
                <a16:creationId xmlns:a16="http://schemas.microsoft.com/office/drawing/2014/main" id="{52B023C0-5C90-C85F-B8BB-4610CE6D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0" y="728409"/>
            <a:ext cx="2683104" cy="2683104"/>
          </a:xfrm>
          <a:prstGeom prst="rect">
            <a:avLst/>
          </a:prstGeom>
        </p:spPr>
      </p:pic>
      <p:pic>
        <p:nvPicPr>
          <p:cNvPr id="5" name="Picture 4" descr="A cartoon of a bag&#10;&#10;Description automatically generated">
            <a:extLst>
              <a:ext uri="{FF2B5EF4-FFF2-40B4-BE49-F238E27FC236}">
                <a16:creationId xmlns:a16="http://schemas.microsoft.com/office/drawing/2014/main" id="{CA9B49C6-36B2-7703-B4AD-E7CF24CD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767" y="728409"/>
            <a:ext cx="3014382" cy="3014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566BEF-A02A-6536-26A7-FE488D0FEC28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98B0E8-D2CF-C528-163A-BB3DBE1A6B92}"/>
              </a:ext>
            </a:extLst>
          </p:cNvPr>
          <p:cNvSpPr/>
          <p:nvPr/>
        </p:nvSpPr>
        <p:spPr>
          <a:xfrm>
            <a:off x="864653" y="442834"/>
            <a:ext cx="3677392" cy="3145536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19">
            <a:extLst>
              <a:ext uri="{FF2B5EF4-FFF2-40B4-BE49-F238E27FC236}">
                <a16:creationId xmlns:a16="http://schemas.microsoft.com/office/drawing/2014/main" id="{2BBBAA5B-374E-BE12-02AD-8781A5EF955D}"/>
              </a:ext>
            </a:extLst>
          </p:cNvPr>
          <p:cNvSpPr txBox="1"/>
          <p:nvPr/>
        </p:nvSpPr>
        <p:spPr>
          <a:xfrm>
            <a:off x="1173066" y="3411513"/>
            <a:ext cx="2972731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lunch box</a:t>
            </a:r>
            <a:endParaRPr sz="40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3;p19">
            <a:extLst>
              <a:ext uri="{FF2B5EF4-FFF2-40B4-BE49-F238E27FC236}">
                <a16:creationId xmlns:a16="http://schemas.microsoft.com/office/drawing/2014/main" id="{2FEFFAA3-4177-FA6B-AF28-7D81B8AECF81}"/>
              </a:ext>
            </a:extLst>
          </p:cNvPr>
          <p:cNvSpPr txBox="1"/>
          <p:nvPr/>
        </p:nvSpPr>
        <p:spPr>
          <a:xfrm>
            <a:off x="5098827" y="3411513"/>
            <a:ext cx="2457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paper bag</a:t>
            </a:r>
            <a:endParaRPr sz="40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pink lunch box with a cartoon design&#10;&#10;Description automatically generated">
            <a:extLst>
              <a:ext uri="{FF2B5EF4-FFF2-40B4-BE49-F238E27FC236}">
                <a16:creationId xmlns:a16="http://schemas.microsoft.com/office/drawing/2014/main" id="{56EF5683-D845-CB0A-AB55-373144294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0" y="728409"/>
            <a:ext cx="2683104" cy="2683104"/>
          </a:xfrm>
          <a:prstGeom prst="rect">
            <a:avLst/>
          </a:prstGeom>
        </p:spPr>
      </p:pic>
      <p:pic>
        <p:nvPicPr>
          <p:cNvPr id="5" name="Picture 4" descr="A cartoon of a bag&#10;&#10;Description automatically generated">
            <a:extLst>
              <a:ext uri="{FF2B5EF4-FFF2-40B4-BE49-F238E27FC236}">
                <a16:creationId xmlns:a16="http://schemas.microsoft.com/office/drawing/2014/main" id="{87DE7C3F-E8FE-5916-72CA-764307373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767" y="728409"/>
            <a:ext cx="3014382" cy="3014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402CA7-564B-B5C6-CBFE-87A2370CFBF5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F0935D-4F37-AD2A-D5D8-F5079AD6B8BB}"/>
              </a:ext>
            </a:extLst>
          </p:cNvPr>
          <p:cNvSpPr/>
          <p:nvPr/>
        </p:nvSpPr>
        <p:spPr>
          <a:xfrm>
            <a:off x="864653" y="442834"/>
            <a:ext cx="3677392" cy="3145536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E8334-8E3B-65D1-9DF1-DBF354503768}"/>
              </a:ext>
            </a:extLst>
          </p:cNvPr>
          <p:cNvSpPr/>
          <p:nvPr/>
        </p:nvSpPr>
        <p:spPr>
          <a:xfrm rot="19140069">
            <a:off x="4548484" y="2072699"/>
            <a:ext cx="3487918" cy="16968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D7FD2-2342-6B42-CDB1-4BE194454714}"/>
              </a:ext>
            </a:extLst>
          </p:cNvPr>
          <p:cNvSpPr/>
          <p:nvPr/>
        </p:nvSpPr>
        <p:spPr>
          <a:xfrm rot="2339724">
            <a:off x="4585404" y="2038175"/>
            <a:ext cx="3487918" cy="16968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1123950" y="3577574"/>
            <a:ext cx="2523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both sides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5207584" y="3582390"/>
            <a:ext cx="2457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1 side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cartoon dinosaur on a pink background&#10;&#10;Description automatically generated">
            <a:extLst>
              <a:ext uri="{FF2B5EF4-FFF2-40B4-BE49-F238E27FC236}">
                <a16:creationId xmlns:a16="http://schemas.microsoft.com/office/drawing/2014/main" id="{4B0B27C2-B96E-315E-4BCC-7E1DFF0D9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5" y="547116"/>
            <a:ext cx="3361472" cy="3361472"/>
          </a:xfrm>
          <a:prstGeom prst="rect">
            <a:avLst/>
          </a:prstGeom>
        </p:spPr>
      </p:pic>
      <p:pic>
        <p:nvPicPr>
          <p:cNvPr id="7" name="Picture 6" descr="A blue dinosaur on a pink paper&#10;&#10;Description automatically generated">
            <a:extLst>
              <a:ext uri="{FF2B5EF4-FFF2-40B4-BE49-F238E27FC236}">
                <a16:creationId xmlns:a16="http://schemas.microsoft.com/office/drawing/2014/main" id="{E51A2E17-15B4-F352-E740-965B4E819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744" y="187160"/>
            <a:ext cx="3608306" cy="36083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8C5A7E-F8CE-9938-3527-0B6C8A8A7586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;p22">
            <a:extLst>
              <a:ext uri="{FF2B5EF4-FFF2-40B4-BE49-F238E27FC236}">
                <a16:creationId xmlns:a16="http://schemas.microsoft.com/office/drawing/2014/main" id="{01EDDB91-5769-9D92-C27C-389B809E83A2}"/>
              </a:ext>
            </a:extLst>
          </p:cNvPr>
          <p:cNvSpPr txBox="1"/>
          <p:nvPr/>
        </p:nvSpPr>
        <p:spPr>
          <a:xfrm>
            <a:off x="1123950" y="3577574"/>
            <a:ext cx="2523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both sides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3;p22">
            <a:extLst>
              <a:ext uri="{FF2B5EF4-FFF2-40B4-BE49-F238E27FC236}">
                <a16:creationId xmlns:a16="http://schemas.microsoft.com/office/drawing/2014/main" id="{0C9AD784-8B67-4927-D14C-F68FC860AAED}"/>
              </a:ext>
            </a:extLst>
          </p:cNvPr>
          <p:cNvSpPr txBox="1"/>
          <p:nvPr/>
        </p:nvSpPr>
        <p:spPr>
          <a:xfrm>
            <a:off x="5207584" y="3582390"/>
            <a:ext cx="2457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1 side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cartoon dinosaur on a pink background&#10;&#10;Description automatically generated">
            <a:extLst>
              <a:ext uri="{FF2B5EF4-FFF2-40B4-BE49-F238E27FC236}">
                <a16:creationId xmlns:a16="http://schemas.microsoft.com/office/drawing/2014/main" id="{5EFF0165-C649-532D-04A0-51B01545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5" y="547116"/>
            <a:ext cx="3361472" cy="3361472"/>
          </a:xfrm>
          <a:prstGeom prst="rect">
            <a:avLst/>
          </a:prstGeom>
        </p:spPr>
      </p:pic>
      <p:pic>
        <p:nvPicPr>
          <p:cNvPr id="5" name="Picture 4" descr="A blue dinosaur on a pink paper&#10;&#10;Description automatically generated">
            <a:extLst>
              <a:ext uri="{FF2B5EF4-FFF2-40B4-BE49-F238E27FC236}">
                <a16:creationId xmlns:a16="http://schemas.microsoft.com/office/drawing/2014/main" id="{CF034A18-FE20-9CF3-879B-BF13BD910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744" y="187160"/>
            <a:ext cx="3608306" cy="36083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C06BA5-989D-6C28-9928-41C80D416F2F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E363C3-A3A1-69CB-4E40-8802D38D1B98}"/>
              </a:ext>
            </a:extLst>
          </p:cNvPr>
          <p:cNvSpPr/>
          <p:nvPr/>
        </p:nvSpPr>
        <p:spPr>
          <a:xfrm>
            <a:off x="455837" y="659875"/>
            <a:ext cx="3778473" cy="3135591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 descr="A blue and orange chat bub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/>
        </p:nvSpPr>
        <p:spPr>
          <a:xfrm>
            <a:off x="3149577" y="1330750"/>
            <a:ext cx="31893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5400" b="1" dirty="0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What is a choice?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;p22">
            <a:extLst>
              <a:ext uri="{FF2B5EF4-FFF2-40B4-BE49-F238E27FC236}">
                <a16:creationId xmlns:a16="http://schemas.microsoft.com/office/drawing/2014/main" id="{83BBF695-9A84-34C5-C0F9-AC343AB8C626}"/>
              </a:ext>
            </a:extLst>
          </p:cNvPr>
          <p:cNvSpPr txBox="1"/>
          <p:nvPr/>
        </p:nvSpPr>
        <p:spPr>
          <a:xfrm>
            <a:off x="1123950" y="3577574"/>
            <a:ext cx="2523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both sides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3;p22">
            <a:extLst>
              <a:ext uri="{FF2B5EF4-FFF2-40B4-BE49-F238E27FC236}">
                <a16:creationId xmlns:a16="http://schemas.microsoft.com/office/drawing/2014/main" id="{781D73DE-6AD0-CE16-A3DF-5C2D7A2A9DA5}"/>
              </a:ext>
            </a:extLst>
          </p:cNvPr>
          <p:cNvSpPr txBox="1"/>
          <p:nvPr/>
        </p:nvSpPr>
        <p:spPr>
          <a:xfrm>
            <a:off x="5207584" y="3582390"/>
            <a:ext cx="2457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1 side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cartoon dinosaur on a pink background&#10;&#10;Description automatically generated">
            <a:extLst>
              <a:ext uri="{FF2B5EF4-FFF2-40B4-BE49-F238E27FC236}">
                <a16:creationId xmlns:a16="http://schemas.microsoft.com/office/drawing/2014/main" id="{AAF19995-CD87-BE11-1FBE-858C96445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5" y="547116"/>
            <a:ext cx="3361472" cy="3361472"/>
          </a:xfrm>
          <a:prstGeom prst="rect">
            <a:avLst/>
          </a:prstGeom>
        </p:spPr>
      </p:pic>
      <p:pic>
        <p:nvPicPr>
          <p:cNvPr id="5" name="Picture 4" descr="A blue dinosaur on a pink paper&#10;&#10;Description automatically generated">
            <a:extLst>
              <a:ext uri="{FF2B5EF4-FFF2-40B4-BE49-F238E27FC236}">
                <a16:creationId xmlns:a16="http://schemas.microsoft.com/office/drawing/2014/main" id="{FF6C518E-CF01-AED9-9D71-717022285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744" y="187160"/>
            <a:ext cx="3608306" cy="36083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5AE17-342D-F1EC-5F34-45D903E843B1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354A1-8A53-2966-593B-901B889C36B5}"/>
              </a:ext>
            </a:extLst>
          </p:cNvPr>
          <p:cNvSpPr/>
          <p:nvPr/>
        </p:nvSpPr>
        <p:spPr>
          <a:xfrm rot="19140069">
            <a:off x="4548484" y="2072699"/>
            <a:ext cx="3487918" cy="16968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07AD1E-42DF-4851-D674-E044FA2E9012}"/>
              </a:ext>
            </a:extLst>
          </p:cNvPr>
          <p:cNvSpPr/>
          <p:nvPr/>
        </p:nvSpPr>
        <p:spPr>
          <a:xfrm rot="2339724">
            <a:off x="4585404" y="2038175"/>
            <a:ext cx="3487918" cy="16968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CD914-19CA-C912-F964-118E72305257}"/>
              </a:ext>
            </a:extLst>
          </p:cNvPr>
          <p:cNvSpPr/>
          <p:nvPr/>
        </p:nvSpPr>
        <p:spPr>
          <a:xfrm>
            <a:off x="455837" y="659875"/>
            <a:ext cx="3778473" cy="3135591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535399" y="3408931"/>
            <a:ext cx="32625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bookstore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5368436" y="3381525"/>
            <a:ext cx="2457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ard with a child's face&#10;&#10;Description automatically generated">
            <a:extLst>
              <a:ext uri="{FF2B5EF4-FFF2-40B4-BE49-F238E27FC236}">
                <a16:creationId xmlns:a16="http://schemas.microsoft.com/office/drawing/2014/main" id="{CEDDCFBC-95AE-6CF1-324E-93DD12E78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65" y="485479"/>
            <a:ext cx="3754992" cy="2208819"/>
          </a:xfrm>
          <a:prstGeom prst="rect">
            <a:avLst/>
          </a:prstGeom>
        </p:spPr>
      </p:pic>
      <p:pic>
        <p:nvPicPr>
          <p:cNvPr id="5" name="Picture 4" descr="A card with a picture of a child&#10;&#10;Description automatically generated">
            <a:extLst>
              <a:ext uri="{FF2B5EF4-FFF2-40B4-BE49-F238E27FC236}">
                <a16:creationId xmlns:a16="http://schemas.microsoft.com/office/drawing/2014/main" id="{B89DF102-8317-20E7-6F98-D01380C78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950" y="1385566"/>
            <a:ext cx="3754991" cy="2208818"/>
          </a:xfrm>
          <a:prstGeom prst="rect">
            <a:avLst/>
          </a:prstGeom>
        </p:spPr>
      </p:pic>
      <p:pic>
        <p:nvPicPr>
          <p:cNvPr id="7" name="Picture 6" descr="A building with a sign and a window&#10;&#10;Description automatically generated">
            <a:extLst>
              <a:ext uri="{FF2B5EF4-FFF2-40B4-BE49-F238E27FC236}">
                <a16:creationId xmlns:a16="http://schemas.microsoft.com/office/drawing/2014/main" id="{FF58956D-DF84-577B-9702-4322A2A6D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12" y="362931"/>
            <a:ext cx="3374687" cy="3374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6E5EF3-2D87-33E2-0444-B6C4CE629B6C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;p25">
            <a:extLst>
              <a:ext uri="{FF2B5EF4-FFF2-40B4-BE49-F238E27FC236}">
                <a16:creationId xmlns:a16="http://schemas.microsoft.com/office/drawing/2014/main" id="{78B02B4D-A9C6-2081-9122-A5DB6EFADE0D}"/>
              </a:ext>
            </a:extLst>
          </p:cNvPr>
          <p:cNvSpPr txBox="1"/>
          <p:nvPr/>
        </p:nvSpPr>
        <p:spPr>
          <a:xfrm>
            <a:off x="535399" y="3408931"/>
            <a:ext cx="32625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bookstore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3;p25">
            <a:extLst>
              <a:ext uri="{FF2B5EF4-FFF2-40B4-BE49-F238E27FC236}">
                <a16:creationId xmlns:a16="http://schemas.microsoft.com/office/drawing/2014/main" id="{BA9DEE4A-3FF0-B8BC-DE11-6E07C38CBAB8}"/>
              </a:ext>
            </a:extLst>
          </p:cNvPr>
          <p:cNvSpPr txBox="1"/>
          <p:nvPr/>
        </p:nvSpPr>
        <p:spPr>
          <a:xfrm>
            <a:off x="5368436" y="3381525"/>
            <a:ext cx="2457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card with a child's face&#10;&#10;Description automatically generated">
            <a:extLst>
              <a:ext uri="{FF2B5EF4-FFF2-40B4-BE49-F238E27FC236}">
                <a16:creationId xmlns:a16="http://schemas.microsoft.com/office/drawing/2014/main" id="{4272F1C6-E611-A0D1-9F2C-7FB00F6B9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65" y="485479"/>
            <a:ext cx="3754992" cy="2208819"/>
          </a:xfrm>
          <a:prstGeom prst="rect">
            <a:avLst/>
          </a:prstGeom>
        </p:spPr>
      </p:pic>
      <p:pic>
        <p:nvPicPr>
          <p:cNvPr id="5" name="Picture 4" descr="A card with a picture of a child&#10;&#10;Description automatically generated">
            <a:extLst>
              <a:ext uri="{FF2B5EF4-FFF2-40B4-BE49-F238E27FC236}">
                <a16:creationId xmlns:a16="http://schemas.microsoft.com/office/drawing/2014/main" id="{1C5BD986-9600-1D03-C700-6C24E77C3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950" y="1385566"/>
            <a:ext cx="3754991" cy="2208818"/>
          </a:xfrm>
          <a:prstGeom prst="rect">
            <a:avLst/>
          </a:prstGeom>
        </p:spPr>
      </p:pic>
      <p:pic>
        <p:nvPicPr>
          <p:cNvPr id="6" name="Picture 5" descr="A building with a sign and a window&#10;&#10;Description automatically generated">
            <a:extLst>
              <a:ext uri="{FF2B5EF4-FFF2-40B4-BE49-F238E27FC236}">
                <a16:creationId xmlns:a16="http://schemas.microsoft.com/office/drawing/2014/main" id="{3792462B-D91C-1AAB-C37F-D69E999E2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12" y="362931"/>
            <a:ext cx="3374687" cy="33746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9EB9A1-9981-5667-77C9-BA0D4D0B3E8F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7EF308-E4DA-FDDB-778E-8148E60D49EB}"/>
              </a:ext>
            </a:extLst>
          </p:cNvPr>
          <p:cNvSpPr/>
          <p:nvPr/>
        </p:nvSpPr>
        <p:spPr>
          <a:xfrm>
            <a:off x="4252123" y="202543"/>
            <a:ext cx="4468665" cy="3391841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;p25">
            <a:extLst>
              <a:ext uri="{FF2B5EF4-FFF2-40B4-BE49-F238E27FC236}">
                <a16:creationId xmlns:a16="http://schemas.microsoft.com/office/drawing/2014/main" id="{417D3CAB-03A3-8CED-91B6-701CB60BD9C4}"/>
              </a:ext>
            </a:extLst>
          </p:cNvPr>
          <p:cNvSpPr txBox="1"/>
          <p:nvPr/>
        </p:nvSpPr>
        <p:spPr>
          <a:xfrm>
            <a:off x="535399" y="3408931"/>
            <a:ext cx="32625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bookstore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3;p25">
            <a:extLst>
              <a:ext uri="{FF2B5EF4-FFF2-40B4-BE49-F238E27FC236}">
                <a16:creationId xmlns:a16="http://schemas.microsoft.com/office/drawing/2014/main" id="{62E62056-DA90-A53D-7E8C-F9B73A01C1B6}"/>
              </a:ext>
            </a:extLst>
          </p:cNvPr>
          <p:cNvSpPr txBox="1"/>
          <p:nvPr/>
        </p:nvSpPr>
        <p:spPr>
          <a:xfrm>
            <a:off x="5368436" y="3381525"/>
            <a:ext cx="2457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card with a child's face&#10;&#10;Description automatically generated">
            <a:extLst>
              <a:ext uri="{FF2B5EF4-FFF2-40B4-BE49-F238E27FC236}">
                <a16:creationId xmlns:a16="http://schemas.microsoft.com/office/drawing/2014/main" id="{86FD1164-B8DE-712A-39AE-F3C139527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65" y="485479"/>
            <a:ext cx="3754992" cy="2208819"/>
          </a:xfrm>
          <a:prstGeom prst="rect">
            <a:avLst/>
          </a:prstGeom>
        </p:spPr>
      </p:pic>
      <p:pic>
        <p:nvPicPr>
          <p:cNvPr id="5" name="Picture 4" descr="A card with a picture of a child&#10;&#10;Description automatically generated">
            <a:extLst>
              <a:ext uri="{FF2B5EF4-FFF2-40B4-BE49-F238E27FC236}">
                <a16:creationId xmlns:a16="http://schemas.microsoft.com/office/drawing/2014/main" id="{AE20D90F-2256-1548-5B0C-ED24E7B3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950" y="1385566"/>
            <a:ext cx="3754991" cy="2208818"/>
          </a:xfrm>
          <a:prstGeom prst="rect">
            <a:avLst/>
          </a:prstGeom>
        </p:spPr>
      </p:pic>
      <p:pic>
        <p:nvPicPr>
          <p:cNvPr id="6" name="Picture 5" descr="A building with a sign and a window&#10;&#10;Description automatically generated">
            <a:extLst>
              <a:ext uri="{FF2B5EF4-FFF2-40B4-BE49-F238E27FC236}">
                <a16:creationId xmlns:a16="http://schemas.microsoft.com/office/drawing/2014/main" id="{61434622-81AD-3C8B-6F24-F506DA19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12" y="362931"/>
            <a:ext cx="3374687" cy="33746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5929A4-AFEC-571F-D4D6-606305B3503D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733F35-E8E1-0192-E39F-3C1FA0D21299}"/>
              </a:ext>
            </a:extLst>
          </p:cNvPr>
          <p:cNvSpPr/>
          <p:nvPr/>
        </p:nvSpPr>
        <p:spPr>
          <a:xfrm>
            <a:off x="4252123" y="202543"/>
            <a:ext cx="4468665" cy="3391841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38F08B-155C-230D-257F-D31D1C6D9DF0}"/>
              </a:ext>
            </a:extLst>
          </p:cNvPr>
          <p:cNvSpPr/>
          <p:nvPr/>
        </p:nvSpPr>
        <p:spPr>
          <a:xfrm rot="19140069">
            <a:off x="258241" y="2116174"/>
            <a:ext cx="3816815" cy="22578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E3E06F-1F88-AC7C-7FE9-E2A238C7E263}"/>
              </a:ext>
            </a:extLst>
          </p:cNvPr>
          <p:cNvSpPr/>
          <p:nvPr/>
        </p:nvSpPr>
        <p:spPr>
          <a:xfrm rot="2339724">
            <a:off x="291551" y="2124077"/>
            <a:ext cx="3961054" cy="22049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/>
        </p:nvSpPr>
        <p:spPr>
          <a:xfrm>
            <a:off x="858696" y="3396424"/>
            <a:ext cx="32625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5022805" y="3396424"/>
            <a:ext cx="29490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26C12E-2204-BAAB-953A-5DD42D027EEF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 shot of a phone&#10;&#10;Description automatically generated">
            <a:extLst>
              <a:ext uri="{FF2B5EF4-FFF2-40B4-BE49-F238E27FC236}">
                <a16:creationId xmlns:a16="http://schemas.microsoft.com/office/drawing/2014/main" id="{84950B5F-68FB-022C-9621-A9754E93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72" y="260627"/>
            <a:ext cx="3461133" cy="3461133"/>
          </a:xfrm>
          <a:prstGeom prst="rect">
            <a:avLst/>
          </a:prstGeom>
        </p:spPr>
      </p:pic>
      <p:pic>
        <p:nvPicPr>
          <p:cNvPr id="6" name="Picture 5" descr="A box full of clothes&#10;&#10;Description automatically generated">
            <a:extLst>
              <a:ext uri="{FF2B5EF4-FFF2-40B4-BE49-F238E27FC236}">
                <a16:creationId xmlns:a16="http://schemas.microsoft.com/office/drawing/2014/main" id="{6F8ACAC0-4040-7381-3247-7F7F51D06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540" y="579709"/>
            <a:ext cx="3078201" cy="307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0;p28">
            <a:extLst>
              <a:ext uri="{FF2B5EF4-FFF2-40B4-BE49-F238E27FC236}">
                <a16:creationId xmlns:a16="http://schemas.microsoft.com/office/drawing/2014/main" id="{3E402F02-AEA9-5851-32AB-6891B9FCEB47}"/>
              </a:ext>
            </a:extLst>
          </p:cNvPr>
          <p:cNvSpPr txBox="1"/>
          <p:nvPr/>
        </p:nvSpPr>
        <p:spPr>
          <a:xfrm>
            <a:off x="858696" y="3396424"/>
            <a:ext cx="32625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11;p28">
            <a:extLst>
              <a:ext uri="{FF2B5EF4-FFF2-40B4-BE49-F238E27FC236}">
                <a16:creationId xmlns:a16="http://schemas.microsoft.com/office/drawing/2014/main" id="{1615B2EE-319B-FD9F-3D90-DBA015473180}"/>
              </a:ext>
            </a:extLst>
          </p:cNvPr>
          <p:cNvSpPr txBox="1"/>
          <p:nvPr/>
        </p:nvSpPr>
        <p:spPr>
          <a:xfrm>
            <a:off x="5022805" y="3396424"/>
            <a:ext cx="29490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540983-C863-D7CE-9052-2644DB25F093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 shot of a phone&#10;&#10;Description automatically generated">
            <a:extLst>
              <a:ext uri="{FF2B5EF4-FFF2-40B4-BE49-F238E27FC236}">
                <a16:creationId xmlns:a16="http://schemas.microsoft.com/office/drawing/2014/main" id="{13C621B9-AC10-97EC-869E-9F1EA4EA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72" y="260627"/>
            <a:ext cx="3461133" cy="3461133"/>
          </a:xfrm>
          <a:prstGeom prst="rect">
            <a:avLst/>
          </a:prstGeom>
        </p:spPr>
      </p:pic>
      <p:pic>
        <p:nvPicPr>
          <p:cNvPr id="6" name="Picture 5" descr="A box full of clothes&#10;&#10;Description automatically generated">
            <a:extLst>
              <a:ext uri="{FF2B5EF4-FFF2-40B4-BE49-F238E27FC236}">
                <a16:creationId xmlns:a16="http://schemas.microsoft.com/office/drawing/2014/main" id="{E6D37FF6-C993-0102-AC80-5FABF6BA6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540" y="579709"/>
            <a:ext cx="3078201" cy="307820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302E594-DF26-0947-E8B5-95BD51853B38}"/>
              </a:ext>
            </a:extLst>
          </p:cNvPr>
          <p:cNvSpPr/>
          <p:nvPr/>
        </p:nvSpPr>
        <p:spPr>
          <a:xfrm>
            <a:off x="4489216" y="854735"/>
            <a:ext cx="4211725" cy="2803175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0;p28">
            <a:extLst>
              <a:ext uri="{FF2B5EF4-FFF2-40B4-BE49-F238E27FC236}">
                <a16:creationId xmlns:a16="http://schemas.microsoft.com/office/drawing/2014/main" id="{7A1690B2-27F4-1C14-E6F6-72A415795344}"/>
              </a:ext>
            </a:extLst>
          </p:cNvPr>
          <p:cNvSpPr txBox="1"/>
          <p:nvPr/>
        </p:nvSpPr>
        <p:spPr>
          <a:xfrm>
            <a:off x="858696" y="3396424"/>
            <a:ext cx="32625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11;p28">
            <a:extLst>
              <a:ext uri="{FF2B5EF4-FFF2-40B4-BE49-F238E27FC236}">
                <a16:creationId xmlns:a16="http://schemas.microsoft.com/office/drawing/2014/main" id="{0F3780B6-A20B-5316-0875-BA1029CE976B}"/>
              </a:ext>
            </a:extLst>
          </p:cNvPr>
          <p:cNvSpPr txBox="1"/>
          <p:nvPr/>
        </p:nvSpPr>
        <p:spPr>
          <a:xfrm>
            <a:off x="5022805" y="3396424"/>
            <a:ext cx="29490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rgbClr val="0179B3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endParaRPr sz="3700" b="1" i="0" u="none" strike="noStrike" cap="none" dirty="0">
              <a:solidFill>
                <a:srgbClr val="0179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B6019-7146-E307-368B-08BDBAEACD84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 shot of a phone&#10;&#10;Description automatically generated">
            <a:extLst>
              <a:ext uri="{FF2B5EF4-FFF2-40B4-BE49-F238E27FC236}">
                <a16:creationId xmlns:a16="http://schemas.microsoft.com/office/drawing/2014/main" id="{95CE5C21-1718-F4F8-68F7-05D2AAAAE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72" y="260627"/>
            <a:ext cx="3461133" cy="3461133"/>
          </a:xfrm>
          <a:prstGeom prst="rect">
            <a:avLst/>
          </a:prstGeom>
        </p:spPr>
      </p:pic>
      <p:pic>
        <p:nvPicPr>
          <p:cNvPr id="6" name="Picture 5" descr="A box full of clothes&#10;&#10;Description automatically generated">
            <a:extLst>
              <a:ext uri="{FF2B5EF4-FFF2-40B4-BE49-F238E27FC236}">
                <a16:creationId xmlns:a16="http://schemas.microsoft.com/office/drawing/2014/main" id="{6C9A997B-F15F-E6E1-2B71-7DD550EE4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540" y="579709"/>
            <a:ext cx="3078201" cy="307820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72186CE-AADA-E0E4-5E99-39FAB3353A45}"/>
              </a:ext>
            </a:extLst>
          </p:cNvPr>
          <p:cNvSpPr/>
          <p:nvPr/>
        </p:nvSpPr>
        <p:spPr>
          <a:xfrm>
            <a:off x="4489216" y="854735"/>
            <a:ext cx="4211725" cy="2803175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890AE-ED0E-4C54-922C-081DB20288A6}"/>
              </a:ext>
            </a:extLst>
          </p:cNvPr>
          <p:cNvSpPr/>
          <p:nvPr/>
        </p:nvSpPr>
        <p:spPr>
          <a:xfrm rot="19140069">
            <a:off x="964516" y="2068126"/>
            <a:ext cx="3487918" cy="16968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A044F-86F6-0F3C-A306-DAA64EBBAAD9}"/>
              </a:ext>
            </a:extLst>
          </p:cNvPr>
          <p:cNvSpPr/>
          <p:nvPr/>
        </p:nvSpPr>
        <p:spPr>
          <a:xfrm rot="2339724">
            <a:off x="1001436" y="2033602"/>
            <a:ext cx="3487918" cy="16968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/>
          <p:nvPr/>
        </p:nvSpPr>
        <p:spPr>
          <a:xfrm>
            <a:off x="0" y="4785951"/>
            <a:ext cx="9143697" cy="357549"/>
          </a:xfrm>
          <a:prstGeom prst="rect">
            <a:avLst/>
          </a:prstGeom>
          <a:solidFill>
            <a:srgbClr val="F37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CC8496-D97D-CADC-DBFB-FD05420515BF}"/>
              </a:ext>
            </a:extLst>
          </p:cNvPr>
          <p:cNvGrpSpPr/>
          <p:nvPr/>
        </p:nvGrpSpPr>
        <p:grpSpPr>
          <a:xfrm>
            <a:off x="123332" y="374485"/>
            <a:ext cx="4539164" cy="4024649"/>
            <a:chOff x="143371" y="349155"/>
            <a:chExt cx="4682426" cy="4090274"/>
          </a:xfrm>
        </p:grpSpPr>
        <p:pic>
          <p:nvPicPr>
            <p:cNvPr id="4" name="Picture 3" descr="A cartoon dinosaur on a pink background&#10;&#10;Description automatically generated">
              <a:extLst>
                <a:ext uri="{FF2B5EF4-FFF2-40B4-BE49-F238E27FC236}">
                  <a16:creationId xmlns:a16="http://schemas.microsoft.com/office/drawing/2014/main" id="{1D1AEB0B-9FD2-7D7A-F54A-F33C8950E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371" y="2167961"/>
              <a:ext cx="2271468" cy="2271468"/>
            </a:xfrm>
            <a:prstGeom prst="rect">
              <a:avLst/>
            </a:prstGeom>
          </p:spPr>
        </p:pic>
        <p:pic>
          <p:nvPicPr>
            <p:cNvPr id="6" name="Picture 5" descr="A pink lunch box with a cartoon design&#10;&#10;Description automatically generated">
              <a:extLst>
                <a:ext uri="{FF2B5EF4-FFF2-40B4-BE49-F238E27FC236}">
                  <a16:creationId xmlns:a16="http://schemas.microsoft.com/office/drawing/2014/main" id="{77767FCB-431A-C9B9-F2C5-332BD18D5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648" y="349155"/>
              <a:ext cx="1909277" cy="1909277"/>
            </a:xfrm>
            <a:prstGeom prst="rect">
              <a:avLst/>
            </a:prstGeom>
          </p:spPr>
        </p:pic>
        <p:pic>
          <p:nvPicPr>
            <p:cNvPr id="12" name="Picture 11" descr="A box full of clothes&#10;&#10;Description automatically generated">
              <a:extLst>
                <a:ext uri="{FF2B5EF4-FFF2-40B4-BE49-F238E27FC236}">
                  <a16:creationId xmlns:a16="http://schemas.microsoft.com/office/drawing/2014/main" id="{6921F2D2-0765-E0B0-FB6B-C2DF3C0F3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7746" y="2009978"/>
              <a:ext cx="2271467" cy="227146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22437A-A5D7-B2FB-5079-DDA507476101}"/>
                </a:ext>
              </a:extLst>
            </p:cNvPr>
            <p:cNvGrpSpPr/>
            <p:nvPr/>
          </p:nvGrpSpPr>
          <p:grpSpPr>
            <a:xfrm>
              <a:off x="2066350" y="609406"/>
              <a:ext cx="2759447" cy="1657711"/>
              <a:chOff x="2111064" y="660540"/>
              <a:chExt cx="3180706" cy="1910778"/>
            </a:xfrm>
          </p:grpSpPr>
          <p:pic>
            <p:nvPicPr>
              <p:cNvPr id="10" name="Picture 9" descr="A card with a child's face&#10;&#10;Description automatically generated">
                <a:extLst>
                  <a:ext uri="{FF2B5EF4-FFF2-40B4-BE49-F238E27FC236}">
                    <a16:creationId xmlns:a16="http://schemas.microsoft.com/office/drawing/2014/main" id="{EAFAE8E8-BE02-B7CC-06D7-5B0006F7E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1064" y="660540"/>
                <a:ext cx="2388165" cy="1404803"/>
              </a:xfrm>
              <a:prstGeom prst="rect">
                <a:avLst/>
              </a:prstGeom>
            </p:spPr>
          </p:pic>
          <p:pic>
            <p:nvPicPr>
              <p:cNvPr id="8" name="Picture 7" descr="A card with a picture of a child&#10;&#10;Description automatically generated">
                <a:extLst>
                  <a:ext uri="{FF2B5EF4-FFF2-40B4-BE49-F238E27FC236}">
                    <a16:creationId xmlns:a16="http://schemas.microsoft.com/office/drawing/2014/main" id="{68430E65-2158-AF87-729B-F36B38A7D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3605" y="1166515"/>
                <a:ext cx="2388165" cy="1404803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4E6D4E-7CFD-0C4B-8973-ECCD7F54F131}"/>
              </a:ext>
            </a:extLst>
          </p:cNvPr>
          <p:cNvGrpSpPr/>
          <p:nvPr/>
        </p:nvGrpSpPr>
        <p:grpSpPr>
          <a:xfrm>
            <a:off x="4481504" y="374485"/>
            <a:ext cx="4539164" cy="4024649"/>
            <a:chOff x="143371" y="349155"/>
            <a:chExt cx="4682426" cy="4090274"/>
          </a:xfrm>
        </p:grpSpPr>
        <p:pic>
          <p:nvPicPr>
            <p:cNvPr id="16" name="Picture 15" descr="A cartoon dinosaur on a pink background&#10;&#10;Description automatically generated">
              <a:extLst>
                <a:ext uri="{FF2B5EF4-FFF2-40B4-BE49-F238E27FC236}">
                  <a16:creationId xmlns:a16="http://schemas.microsoft.com/office/drawing/2014/main" id="{5756BA06-40F1-A878-651A-DA8A9A446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371" y="2167961"/>
              <a:ext cx="2271468" cy="2271468"/>
            </a:xfrm>
            <a:prstGeom prst="rect">
              <a:avLst/>
            </a:prstGeom>
          </p:spPr>
        </p:pic>
        <p:pic>
          <p:nvPicPr>
            <p:cNvPr id="17" name="Picture 16" descr="A pink lunch box with a cartoon design&#10;&#10;Description automatically generated">
              <a:extLst>
                <a:ext uri="{FF2B5EF4-FFF2-40B4-BE49-F238E27FC236}">
                  <a16:creationId xmlns:a16="http://schemas.microsoft.com/office/drawing/2014/main" id="{EF8D1E31-2B3C-E71B-4867-83569702E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648" y="349155"/>
              <a:ext cx="1909277" cy="1909277"/>
            </a:xfrm>
            <a:prstGeom prst="rect">
              <a:avLst/>
            </a:prstGeom>
          </p:spPr>
        </p:pic>
        <p:pic>
          <p:nvPicPr>
            <p:cNvPr id="18" name="Picture 17" descr="A box full of clothes&#10;&#10;Description automatically generated">
              <a:extLst>
                <a:ext uri="{FF2B5EF4-FFF2-40B4-BE49-F238E27FC236}">
                  <a16:creationId xmlns:a16="http://schemas.microsoft.com/office/drawing/2014/main" id="{141539E8-C189-8A91-5DCE-E24924AFB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7746" y="2009978"/>
              <a:ext cx="2271467" cy="227146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4A64BF1-C214-1E0F-E390-CA3B0BBF9BB6}"/>
                </a:ext>
              </a:extLst>
            </p:cNvPr>
            <p:cNvGrpSpPr/>
            <p:nvPr/>
          </p:nvGrpSpPr>
          <p:grpSpPr>
            <a:xfrm>
              <a:off x="2066350" y="609406"/>
              <a:ext cx="2759447" cy="1657711"/>
              <a:chOff x="2111064" y="660540"/>
              <a:chExt cx="3180706" cy="1910778"/>
            </a:xfrm>
          </p:grpSpPr>
          <p:pic>
            <p:nvPicPr>
              <p:cNvPr id="20" name="Picture 19" descr="A card with a child's face&#10;&#10;Description automatically generated">
                <a:extLst>
                  <a:ext uri="{FF2B5EF4-FFF2-40B4-BE49-F238E27FC236}">
                    <a16:creationId xmlns:a16="http://schemas.microsoft.com/office/drawing/2014/main" id="{81FEDA62-2260-0D70-2262-DC74B9923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1064" y="660540"/>
                <a:ext cx="2388165" cy="1404803"/>
              </a:xfrm>
              <a:prstGeom prst="rect">
                <a:avLst/>
              </a:prstGeom>
            </p:spPr>
          </p:pic>
          <p:pic>
            <p:nvPicPr>
              <p:cNvPr id="21" name="Picture 20" descr="A card with a picture of a child&#10;&#10;Description automatically generated">
                <a:extLst>
                  <a:ext uri="{FF2B5EF4-FFF2-40B4-BE49-F238E27FC236}">
                    <a16:creationId xmlns:a16="http://schemas.microsoft.com/office/drawing/2014/main" id="{A1B6D495-2588-002F-AE45-9E65FED63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3605" y="1166515"/>
                <a:ext cx="2388165" cy="140480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79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41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731400" y="1528541"/>
            <a:ext cx="7681200" cy="18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9600" b="1" dirty="0"/>
              <a:t>My Choices</a:t>
            </a:r>
            <a:endParaRPr sz="9600" b="1" dirty="0"/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399956" y="230398"/>
            <a:ext cx="3908093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5800" b="1" dirty="0">
                <a:solidFill>
                  <a:srgbClr val="104170"/>
                </a:solidFill>
              </a:rPr>
              <a:t>My Choices</a:t>
            </a:r>
            <a:endParaRPr sz="5800" b="1" dirty="0">
              <a:solidFill>
                <a:srgbClr val="104170"/>
              </a:solidFill>
            </a:endParaRPr>
          </a:p>
        </p:txBody>
      </p:sp>
      <p:sp>
        <p:nvSpPr>
          <p:cNvPr id="263" name="Google Shape;263;p33"/>
          <p:cNvSpPr txBox="1">
            <a:spLocks noGrp="1"/>
          </p:cNvSpPr>
          <p:nvPr>
            <p:ph type="body" idx="1"/>
          </p:nvPr>
        </p:nvSpPr>
        <p:spPr>
          <a:xfrm>
            <a:off x="399955" y="1227898"/>
            <a:ext cx="8197289" cy="12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3300" b="1" dirty="0">
                <a:solidFill>
                  <a:srgbClr val="F3701F"/>
                </a:solidFill>
              </a:rPr>
              <a:t>What other choices could save money </a:t>
            </a:r>
            <a:br>
              <a:rPr lang="en-US" sz="3300" b="1" dirty="0">
                <a:solidFill>
                  <a:srgbClr val="F3701F"/>
                </a:solidFill>
              </a:rPr>
            </a:br>
            <a:r>
              <a:rPr lang="en-US" sz="3300" b="1" u="sng" dirty="0">
                <a:solidFill>
                  <a:srgbClr val="F3701F"/>
                </a:solidFill>
              </a:rPr>
              <a:t>AND</a:t>
            </a:r>
            <a:r>
              <a:rPr lang="en-US" sz="3300" b="1" dirty="0">
                <a:solidFill>
                  <a:srgbClr val="F3701F"/>
                </a:solidFill>
              </a:rPr>
              <a:t> help the environment?</a:t>
            </a:r>
            <a:endParaRPr sz="3300" b="1" dirty="0">
              <a:solidFill>
                <a:srgbClr val="F3701F"/>
              </a:solidFill>
            </a:endParaRPr>
          </a:p>
        </p:txBody>
      </p:sp>
      <p:sp>
        <p:nvSpPr>
          <p:cNvPr id="2" name="Google Shape;262;p33">
            <a:extLst>
              <a:ext uri="{FF2B5EF4-FFF2-40B4-BE49-F238E27FC236}">
                <a16:creationId xmlns:a16="http://schemas.microsoft.com/office/drawing/2014/main" id="{1FCD2872-428C-5A54-0570-678246450C53}"/>
              </a:ext>
            </a:extLst>
          </p:cNvPr>
          <p:cNvSpPr txBox="1">
            <a:spLocks/>
          </p:cNvSpPr>
          <p:nvPr/>
        </p:nvSpPr>
        <p:spPr>
          <a:xfrm>
            <a:off x="4254734" y="2357471"/>
            <a:ext cx="1581540" cy="233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5000" dirty="0">
                <a:solidFill>
                  <a:srgbClr val="104170"/>
                </a:solidFill>
                <a:latin typeface="American Typewriter" panose="02090604020004020304" pitchFamily="18" charset="77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9AF203-D9E6-3782-6C38-03E20311BCDA}"/>
              </a:ext>
            </a:extLst>
          </p:cNvPr>
          <p:cNvSpPr/>
          <p:nvPr/>
        </p:nvSpPr>
        <p:spPr>
          <a:xfrm>
            <a:off x="0" y="4722829"/>
            <a:ext cx="9144000" cy="42067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62;p33">
            <a:extLst>
              <a:ext uri="{FF2B5EF4-FFF2-40B4-BE49-F238E27FC236}">
                <a16:creationId xmlns:a16="http://schemas.microsoft.com/office/drawing/2014/main" id="{59CFD28E-3CE3-E24F-15EF-2A0C74B384F4}"/>
              </a:ext>
            </a:extLst>
          </p:cNvPr>
          <p:cNvSpPr txBox="1">
            <a:spLocks/>
          </p:cNvSpPr>
          <p:nvPr/>
        </p:nvSpPr>
        <p:spPr>
          <a:xfrm>
            <a:off x="5703216" y="2149985"/>
            <a:ext cx="923827" cy="152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000" dirty="0">
                <a:solidFill>
                  <a:srgbClr val="104170"/>
                </a:solidFill>
                <a:latin typeface="American Typewriter" panose="02090604020004020304" pitchFamily="18" charset="77"/>
              </a:rPr>
              <a:t>?</a:t>
            </a:r>
          </a:p>
        </p:txBody>
      </p:sp>
      <p:sp>
        <p:nvSpPr>
          <p:cNvPr id="5" name="Google Shape;262;p33">
            <a:extLst>
              <a:ext uri="{FF2B5EF4-FFF2-40B4-BE49-F238E27FC236}">
                <a16:creationId xmlns:a16="http://schemas.microsoft.com/office/drawing/2014/main" id="{ECA42FD1-C089-ED0E-EC1D-4765F07B34D4}"/>
              </a:ext>
            </a:extLst>
          </p:cNvPr>
          <p:cNvSpPr txBox="1">
            <a:spLocks/>
          </p:cNvSpPr>
          <p:nvPr/>
        </p:nvSpPr>
        <p:spPr>
          <a:xfrm>
            <a:off x="6956981" y="1844819"/>
            <a:ext cx="1787064" cy="271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0" dirty="0">
                <a:solidFill>
                  <a:srgbClr val="2D73C9"/>
                </a:solidFill>
                <a:latin typeface="American Typewriter" panose="02090604020004020304" pitchFamily="18" charset="77"/>
              </a:rPr>
              <a:t>?</a:t>
            </a:r>
          </a:p>
        </p:txBody>
      </p:sp>
      <p:sp>
        <p:nvSpPr>
          <p:cNvPr id="6" name="Google Shape;262;p33">
            <a:extLst>
              <a:ext uri="{FF2B5EF4-FFF2-40B4-BE49-F238E27FC236}">
                <a16:creationId xmlns:a16="http://schemas.microsoft.com/office/drawing/2014/main" id="{8BF36E02-925E-3751-659E-D591334E5CD4}"/>
              </a:ext>
            </a:extLst>
          </p:cNvPr>
          <p:cNvSpPr txBox="1">
            <a:spLocks/>
          </p:cNvSpPr>
          <p:nvPr/>
        </p:nvSpPr>
        <p:spPr>
          <a:xfrm>
            <a:off x="2882295" y="2923417"/>
            <a:ext cx="1787064" cy="271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5000" dirty="0">
                <a:solidFill>
                  <a:srgbClr val="2D73C9"/>
                </a:solidFill>
                <a:latin typeface="American Typewriter" panose="02090604020004020304" pitchFamily="18" charset="77"/>
              </a:rPr>
              <a:t>?</a:t>
            </a:r>
          </a:p>
        </p:txBody>
      </p:sp>
      <p:sp>
        <p:nvSpPr>
          <p:cNvPr id="7" name="Google Shape;262;p33">
            <a:extLst>
              <a:ext uri="{FF2B5EF4-FFF2-40B4-BE49-F238E27FC236}">
                <a16:creationId xmlns:a16="http://schemas.microsoft.com/office/drawing/2014/main" id="{84CD1E64-22E5-8A35-62B8-AF061CA58DBC}"/>
              </a:ext>
            </a:extLst>
          </p:cNvPr>
          <p:cNvSpPr txBox="1">
            <a:spLocks/>
          </p:cNvSpPr>
          <p:nvPr/>
        </p:nvSpPr>
        <p:spPr>
          <a:xfrm>
            <a:off x="1167699" y="2604643"/>
            <a:ext cx="923827" cy="152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000" dirty="0">
                <a:solidFill>
                  <a:srgbClr val="104170"/>
                </a:solidFill>
                <a:latin typeface="American Typewriter" panose="02090604020004020304" pitchFamily="18" charset="77"/>
              </a:rPr>
              <a:t>?</a:t>
            </a:r>
          </a:p>
        </p:txBody>
      </p:sp>
      <p:sp>
        <p:nvSpPr>
          <p:cNvPr id="8" name="Google Shape;262;p33">
            <a:extLst>
              <a:ext uri="{FF2B5EF4-FFF2-40B4-BE49-F238E27FC236}">
                <a16:creationId xmlns:a16="http://schemas.microsoft.com/office/drawing/2014/main" id="{BED01937-18AC-3D23-9A60-269E5E787DC2}"/>
              </a:ext>
            </a:extLst>
          </p:cNvPr>
          <p:cNvSpPr txBox="1">
            <a:spLocks/>
          </p:cNvSpPr>
          <p:nvPr/>
        </p:nvSpPr>
        <p:spPr>
          <a:xfrm>
            <a:off x="1481262" y="2172568"/>
            <a:ext cx="1787064" cy="271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5000" dirty="0">
                <a:solidFill>
                  <a:srgbClr val="2D73C9"/>
                </a:solidFill>
                <a:latin typeface="American Typewriter" panose="02090604020004020304" pitchFamily="18" charset="77"/>
              </a:rPr>
              <a:t>?</a:t>
            </a:r>
          </a:p>
        </p:txBody>
      </p:sp>
      <p:sp>
        <p:nvSpPr>
          <p:cNvPr id="9" name="Google Shape;262;p33">
            <a:extLst>
              <a:ext uri="{FF2B5EF4-FFF2-40B4-BE49-F238E27FC236}">
                <a16:creationId xmlns:a16="http://schemas.microsoft.com/office/drawing/2014/main" id="{FE1A923E-D315-87A4-FC02-93488FD9B813}"/>
              </a:ext>
            </a:extLst>
          </p:cNvPr>
          <p:cNvSpPr txBox="1">
            <a:spLocks/>
          </p:cNvSpPr>
          <p:nvPr/>
        </p:nvSpPr>
        <p:spPr>
          <a:xfrm>
            <a:off x="292230" y="3177506"/>
            <a:ext cx="923827" cy="152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000" dirty="0">
                <a:solidFill>
                  <a:srgbClr val="104170"/>
                </a:solidFill>
                <a:latin typeface="American Typewriter" panose="02090604020004020304" pitchFamily="18" charset="77"/>
              </a:rPr>
              <a:t>?</a:t>
            </a:r>
          </a:p>
        </p:txBody>
      </p:sp>
      <p:sp>
        <p:nvSpPr>
          <p:cNvPr id="10" name="Google Shape;262;p33">
            <a:extLst>
              <a:ext uri="{FF2B5EF4-FFF2-40B4-BE49-F238E27FC236}">
                <a16:creationId xmlns:a16="http://schemas.microsoft.com/office/drawing/2014/main" id="{91672455-C45C-2529-567E-C398796ECDC5}"/>
              </a:ext>
            </a:extLst>
          </p:cNvPr>
          <p:cNvSpPr txBox="1">
            <a:spLocks/>
          </p:cNvSpPr>
          <p:nvPr/>
        </p:nvSpPr>
        <p:spPr>
          <a:xfrm>
            <a:off x="6142423" y="3590460"/>
            <a:ext cx="923827" cy="152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5000" dirty="0">
                <a:solidFill>
                  <a:srgbClr val="2D73C9"/>
                </a:solidFill>
                <a:latin typeface="American Typewriter" panose="02090604020004020304" pitchFamily="18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french fries&#10;&#10;Description automatically generated">
            <a:extLst>
              <a:ext uri="{FF2B5EF4-FFF2-40B4-BE49-F238E27FC236}">
                <a16:creationId xmlns:a16="http://schemas.microsoft.com/office/drawing/2014/main" id="{87E75DDD-ACE2-FD00-35F5-5FB3DFE4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8" y="1846778"/>
            <a:ext cx="2397813" cy="2397813"/>
          </a:xfrm>
          <a:prstGeom prst="rect">
            <a:avLst/>
          </a:prstGeom>
        </p:spPr>
      </p:pic>
      <p:pic>
        <p:nvPicPr>
          <p:cNvPr id="5" name="Picture 4" descr="A cartoon of a green apple&#10;&#10;Description automatically generated">
            <a:extLst>
              <a:ext uri="{FF2B5EF4-FFF2-40B4-BE49-F238E27FC236}">
                <a16:creationId xmlns:a16="http://schemas.microsoft.com/office/drawing/2014/main" id="{400E5FD1-6D34-1E11-53B1-027544190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964" y="2006661"/>
            <a:ext cx="2397813" cy="2397813"/>
          </a:xfrm>
          <a:prstGeom prst="rect">
            <a:avLst/>
          </a:prstGeom>
        </p:spPr>
      </p:pic>
      <p:pic>
        <p:nvPicPr>
          <p:cNvPr id="7" name="Picture 6" descr="A cartoon of a shirt with a face&#10;&#10;Description automatically generated">
            <a:extLst>
              <a:ext uri="{FF2B5EF4-FFF2-40B4-BE49-F238E27FC236}">
                <a16:creationId xmlns:a16="http://schemas.microsoft.com/office/drawing/2014/main" id="{071BDE22-0EC3-11AD-6484-EF8A4FF8A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231" y="1846777"/>
            <a:ext cx="2397813" cy="2397813"/>
          </a:xfrm>
          <a:prstGeom prst="rect">
            <a:avLst/>
          </a:prstGeom>
        </p:spPr>
      </p:pic>
      <p:pic>
        <p:nvPicPr>
          <p:cNvPr id="9" name="Picture 8" descr="A purple sweatshirt with a smiling face on it&#10;&#10;Description automatically generated">
            <a:extLst>
              <a:ext uri="{FF2B5EF4-FFF2-40B4-BE49-F238E27FC236}">
                <a16:creationId xmlns:a16="http://schemas.microsoft.com/office/drawing/2014/main" id="{C0A195A4-CA5E-83F0-71B8-24DC94D16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0337" y="1846777"/>
            <a:ext cx="2397813" cy="23978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1ECFF8-4B5A-D039-5262-172E81BE1073}"/>
              </a:ext>
            </a:extLst>
          </p:cNvPr>
          <p:cNvSpPr/>
          <p:nvPr/>
        </p:nvSpPr>
        <p:spPr>
          <a:xfrm>
            <a:off x="0" y="-53746"/>
            <a:ext cx="9144000" cy="12509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32;p7"/>
          <p:cNvSpPr txBox="1"/>
          <p:nvPr/>
        </p:nvSpPr>
        <p:spPr>
          <a:xfrm>
            <a:off x="1054050" y="124834"/>
            <a:ext cx="7035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We make choices every day.</a:t>
            </a:r>
            <a:endParaRPr sz="4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 descr="A blue and orange chat bub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/>
        </p:nvSpPr>
        <p:spPr>
          <a:xfrm>
            <a:off x="1908305" y="1364577"/>
            <a:ext cx="56367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What can you do with coins</a:t>
            </a:r>
            <a:r>
              <a:rPr lang="en-US" sz="5400" b="1" i="0" u="none" strike="noStrike" cap="none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5" descr="A black background with orange and blue symbol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5"/>
          <p:cNvSpPr txBox="1">
            <a:spLocks noGrp="1"/>
          </p:cNvSpPr>
          <p:nvPr>
            <p:ph type="title"/>
          </p:nvPr>
        </p:nvSpPr>
        <p:spPr>
          <a:xfrm>
            <a:off x="2410427" y="1460495"/>
            <a:ext cx="7772400" cy="1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3F"/>
              </a:buClr>
              <a:buSzPts val="4000"/>
              <a:buFont typeface="Calibri"/>
              <a:buNone/>
            </a:pPr>
            <a:r>
              <a:rPr lang="en-US" sz="7000">
                <a:solidFill>
                  <a:srgbClr val="F37021"/>
                </a:solidFill>
              </a:rPr>
              <a:t>THANK YOU!</a:t>
            </a:r>
            <a:endParaRPr sz="7000">
              <a:solidFill>
                <a:srgbClr val="F3702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/>
        </p:nvSpPr>
        <p:spPr>
          <a:xfrm>
            <a:off x="518641" y="1152625"/>
            <a:ext cx="5118587" cy="26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Share an example </a:t>
            </a:r>
            <a:b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 a choice you made this morning.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8CC8C-8DC1-4942-43C9-661A2DD5ED8D}"/>
              </a:ext>
            </a:extLst>
          </p:cNvPr>
          <p:cNvSpPr/>
          <p:nvPr/>
        </p:nvSpPr>
        <p:spPr>
          <a:xfrm>
            <a:off x="0" y="4323071"/>
            <a:ext cx="9144000" cy="820429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rtoon question mark with eyes and mouth&#10;&#10;Description automatically generated">
            <a:extLst>
              <a:ext uri="{FF2B5EF4-FFF2-40B4-BE49-F238E27FC236}">
                <a16:creationId xmlns:a16="http://schemas.microsoft.com/office/drawing/2014/main" id="{CD0615AB-838D-BC26-9C8A-C7D4EE71B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871" y="388652"/>
            <a:ext cx="3007319" cy="421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79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41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678270" y="771450"/>
            <a:ext cx="76812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9600" b="1"/>
              <a:t>Money Choices</a:t>
            </a:r>
            <a:endParaRPr sz="9600" b="1"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andscape with a house and trees&#10;&#10;Description automatically generated">
            <a:extLst>
              <a:ext uri="{FF2B5EF4-FFF2-40B4-BE49-F238E27FC236}">
                <a16:creationId xmlns:a16="http://schemas.microsoft.com/office/drawing/2014/main" id="{478F0CB9-7F9E-51D3-26B8-27E4D030E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4" name="Google Shape;54;p10"/>
          <p:cNvSpPr txBox="1"/>
          <p:nvPr/>
        </p:nvSpPr>
        <p:spPr>
          <a:xfrm>
            <a:off x="2127698" y="99182"/>
            <a:ext cx="52878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Going for a </a:t>
            </a:r>
            <a:r>
              <a:rPr lang="en-US" sz="4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4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4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4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artoon character of a water bottle&#10;&#10;Description automatically generated">
            <a:extLst>
              <a:ext uri="{FF2B5EF4-FFF2-40B4-BE49-F238E27FC236}">
                <a16:creationId xmlns:a16="http://schemas.microsoft.com/office/drawing/2014/main" id="{FF89B096-09B0-6034-B1FB-76C3474DF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025" y="1553718"/>
            <a:ext cx="2354176" cy="3295846"/>
          </a:xfrm>
          <a:prstGeom prst="rect">
            <a:avLst/>
          </a:prstGeom>
        </p:spPr>
      </p:pic>
      <p:pic>
        <p:nvPicPr>
          <p:cNvPr id="7" name="Picture 6" descr="A cartoon of a green bottle with a face&#10;&#10;Description automatically generated">
            <a:extLst>
              <a:ext uri="{FF2B5EF4-FFF2-40B4-BE49-F238E27FC236}">
                <a16:creationId xmlns:a16="http://schemas.microsoft.com/office/drawing/2014/main" id="{B748AAF5-98E1-2EDD-5B1E-46B302F77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652" y="1450023"/>
            <a:ext cx="1971734" cy="3399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/>
        </p:nvSpPr>
        <p:spPr>
          <a:xfrm>
            <a:off x="383739" y="124504"/>
            <a:ext cx="49938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Cost </a:t>
            </a:r>
            <a:r>
              <a:rPr lang="en-US" sz="4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4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omparison</a:t>
            </a:r>
            <a:endParaRPr sz="4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artoon of a green bottle with a face&#10;&#10;Description automatically generated">
            <a:extLst>
              <a:ext uri="{FF2B5EF4-FFF2-40B4-BE49-F238E27FC236}">
                <a16:creationId xmlns:a16="http://schemas.microsoft.com/office/drawing/2014/main" id="{8AB26FA9-41C1-D31B-CC12-F6C87176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533" y="1273859"/>
            <a:ext cx="1971734" cy="3399541"/>
          </a:xfrm>
          <a:prstGeom prst="rect">
            <a:avLst/>
          </a:prstGeom>
        </p:spPr>
      </p:pic>
      <p:pic>
        <p:nvPicPr>
          <p:cNvPr id="4" name="Picture 3" descr="A group of plastic bottles&#10;&#10;Description automatically generated">
            <a:extLst>
              <a:ext uri="{FF2B5EF4-FFF2-40B4-BE49-F238E27FC236}">
                <a16:creationId xmlns:a16="http://schemas.microsoft.com/office/drawing/2014/main" id="{1E63FAB7-1BEE-5135-8E02-ED4933F75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30" y="1358701"/>
            <a:ext cx="3580418" cy="3580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4F8F7307-3CEB-7643-8A53-040772B0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60191" y="2363794"/>
            <a:ext cx="1255423" cy="1885960"/>
          </a:xfrm>
          <a:prstGeom prst="rect">
            <a:avLst/>
          </a:prstGeom>
        </p:spPr>
      </p:pic>
      <p:sp>
        <p:nvSpPr>
          <p:cNvPr id="69" name="Google Shape;69;p12"/>
          <p:cNvSpPr txBox="1"/>
          <p:nvPr/>
        </p:nvSpPr>
        <p:spPr>
          <a:xfrm>
            <a:off x="221383" y="189789"/>
            <a:ext cx="5191500" cy="11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happens?</a:t>
            </a:r>
            <a:endParaRPr sz="4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white plastic bottle with a black lid&#10;&#10;Description automatically generated">
            <a:extLst>
              <a:ext uri="{FF2B5EF4-FFF2-40B4-BE49-F238E27FC236}">
                <a16:creationId xmlns:a16="http://schemas.microsoft.com/office/drawing/2014/main" id="{0320EEB6-0CD7-EAA8-B656-A691A930F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735" y="2903455"/>
            <a:ext cx="1167877" cy="2041743"/>
          </a:xfrm>
          <a:prstGeom prst="rect">
            <a:avLst/>
          </a:prstGeom>
        </p:spPr>
      </p:pic>
      <p:pic>
        <p:nvPicPr>
          <p:cNvPr id="9" name="Picture 8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0AA229CC-E975-2862-D24C-5C9DFBE2C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043" y="3771453"/>
            <a:ext cx="2069459" cy="1349287"/>
          </a:xfrm>
          <a:prstGeom prst="rect">
            <a:avLst/>
          </a:prstGeom>
        </p:spPr>
      </p:pic>
      <p:pic>
        <p:nvPicPr>
          <p:cNvPr id="15" name="Picture 14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097C7419-082D-B371-CB77-8B752748B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74237">
            <a:off x="3035331" y="2180696"/>
            <a:ext cx="1475274" cy="2077850"/>
          </a:xfrm>
          <a:prstGeom prst="rect">
            <a:avLst/>
          </a:prstGeom>
        </p:spPr>
      </p:pic>
      <p:pic>
        <p:nvPicPr>
          <p:cNvPr id="17" name="Picture 16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E0E0F076-2AD2-868E-0B61-69C08C81A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118" y="3219621"/>
            <a:ext cx="1429200" cy="1800000"/>
          </a:xfrm>
          <a:prstGeom prst="rect">
            <a:avLst/>
          </a:prstGeom>
        </p:spPr>
      </p:pic>
      <p:pic>
        <p:nvPicPr>
          <p:cNvPr id="19" name="Picture 18" descr="A plastic bottle with a blue cap&#10;&#10;Description automatically generated">
            <a:extLst>
              <a:ext uri="{FF2B5EF4-FFF2-40B4-BE49-F238E27FC236}">
                <a16:creationId xmlns:a16="http://schemas.microsoft.com/office/drawing/2014/main" id="{799BDAB4-DC24-649E-388C-C76ACC1AB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19" y="3265294"/>
            <a:ext cx="1125606" cy="1781023"/>
          </a:xfrm>
          <a:prstGeom prst="rect">
            <a:avLst/>
          </a:prstGeom>
        </p:spPr>
      </p:pic>
      <p:pic>
        <p:nvPicPr>
          <p:cNvPr id="21" name="Picture 20" descr="A white object with a black background&#10;&#10;Description automatically generated">
            <a:extLst>
              <a:ext uri="{FF2B5EF4-FFF2-40B4-BE49-F238E27FC236}">
                <a16:creationId xmlns:a16="http://schemas.microsoft.com/office/drawing/2014/main" id="{2F30C984-8131-6CF5-368C-95E6825F9F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882436" y="3670334"/>
            <a:ext cx="2001383" cy="1543769"/>
          </a:xfrm>
          <a:prstGeom prst="rect">
            <a:avLst/>
          </a:prstGeom>
        </p:spPr>
      </p:pic>
      <p:pic>
        <p:nvPicPr>
          <p:cNvPr id="23" name="Picture 22" descr="A white object with a black background&#10;&#10;Description automatically generated">
            <a:extLst>
              <a:ext uri="{FF2B5EF4-FFF2-40B4-BE49-F238E27FC236}">
                <a16:creationId xmlns:a16="http://schemas.microsoft.com/office/drawing/2014/main" id="{BC1ACDFD-5F5E-19BE-E165-E97B918C4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88069">
            <a:off x="6724009" y="4050262"/>
            <a:ext cx="1547613" cy="943761"/>
          </a:xfrm>
          <a:prstGeom prst="rect">
            <a:avLst/>
          </a:prstGeom>
        </p:spPr>
      </p:pic>
      <p:pic>
        <p:nvPicPr>
          <p:cNvPr id="24" name="Picture 23" descr="A white plastic bottle with a black lid&#10;&#10;Description automatically generated">
            <a:extLst>
              <a:ext uri="{FF2B5EF4-FFF2-40B4-BE49-F238E27FC236}">
                <a16:creationId xmlns:a16="http://schemas.microsoft.com/office/drawing/2014/main" id="{BED6AA7B-0F07-0CCE-CF7B-071F97D2B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2078">
            <a:off x="-102683" y="3163075"/>
            <a:ext cx="1135682" cy="1985458"/>
          </a:xfrm>
          <a:prstGeom prst="rect">
            <a:avLst/>
          </a:prstGeom>
        </p:spPr>
      </p:pic>
      <p:pic>
        <p:nvPicPr>
          <p:cNvPr id="11" name="Picture 10" descr="A white plastic bottle with blue cap&#10;&#10;Description automatically generated">
            <a:extLst>
              <a:ext uri="{FF2B5EF4-FFF2-40B4-BE49-F238E27FC236}">
                <a16:creationId xmlns:a16="http://schemas.microsoft.com/office/drawing/2014/main" id="{206E0B00-F490-72CD-F576-A45EE3D3E1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5" y="3729795"/>
            <a:ext cx="2490159" cy="15638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EE633EB-C569-839A-E651-6E1978FAC0F1}"/>
              </a:ext>
            </a:extLst>
          </p:cNvPr>
          <p:cNvGrpSpPr/>
          <p:nvPr/>
        </p:nvGrpSpPr>
        <p:grpSpPr>
          <a:xfrm>
            <a:off x="994370" y="2393316"/>
            <a:ext cx="8149956" cy="2719602"/>
            <a:chOff x="994370" y="2393316"/>
            <a:chExt cx="8149956" cy="2719602"/>
          </a:xfrm>
        </p:grpSpPr>
        <p:pic>
          <p:nvPicPr>
            <p:cNvPr id="3" name="Picture 2" descr="A plastic bottle with a lid&#10;&#10;Description automatically generated">
              <a:extLst>
                <a:ext uri="{FF2B5EF4-FFF2-40B4-BE49-F238E27FC236}">
                  <a16:creationId xmlns:a16="http://schemas.microsoft.com/office/drawing/2014/main" id="{250B4700-640C-6211-F1EA-024F13CD0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9789102">
              <a:off x="994370" y="2735406"/>
              <a:ext cx="1359937" cy="2377512"/>
            </a:xfrm>
            <a:prstGeom prst="rect">
              <a:avLst/>
            </a:prstGeom>
          </p:spPr>
        </p:pic>
        <p:pic>
          <p:nvPicPr>
            <p:cNvPr id="7" name="Picture 6" descr="A plastic bottle with a blue cap&#10;&#10;Description automatically generated">
              <a:extLst>
                <a:ext uri="{FF2B5EF4-FFF2-40B4-BE49-F238E27FC236}">
                  <a16:creationId xmlns:a16="http://schemas.microsoft.com/office/drawing/2014/main" id="{DEBF286E-A2F7-7586-3E97-635C2A0CB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40103" y="2707822"/>
              <a:ext cx="1654375" cy="1654375"/>
            </a:xfrm>
            <a:prstGeom prst="rect">
              <a:avLst/>
            </a:prstGeom>
          </p:spPr>
        </p:pic>
        <p:pic>
          <p:nvPicPr>
            <p:cNvPr id="13" name="Picture 12" descr="A white plastic bottle with a black background&#10;&#10;Description automatically generated">
              <a:extLst>
                <a:ext uri="{FF2B5EF4-FFF2-40B4-BE49-F238E27FC236}">
                  <a16:creationId xmlns:a16="http://schemas.microsoft.com/office/drawing/2014/main" id="{769A757E-044C-8813-1128-6DE86EEF7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381314">
              <a:off x="8170982" y="3319284"/>
              <a:ext cx="973344" cy="1701650"/>
            </a:xfrm>
            <a:prstGeom prst="rect">
              <a:avLst/>
            </a:prstGeom>
          </p:spPr>
        </p:pic>
        <p:pic>
          <p:nvPicPr>
            <p:cNvPr id="22" name="Picture 21" descr="A plastic bottle with a blue cap&#10;&#10;Description automatically generated">
              <a:extLst>
                <a:ext uri="{FF2B5EF4-FFF2-40B4-BE49-F238E27FC236}">
                  <a16:creationId xmlns:a16="http://schemas.microsoft.com/office/drawing/2014/main" id="{EAE2DB79-CD2E-EE8A-2EFA-4B55F8AA2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4757265" flipH="1">
              <a:off x="6988472" y="2895468"/>
              <a:ext cx="1652097" cy="1800000"/>
            </a:xfrm>
            <a:prstGeom prst="rect">
              <a:avLst/>
            </a:prstGeom>
          </p:spPr>
        </p:pic>
        <p:pic>
          <p:nvPicPr>
            <p:cNvPr id="25" name="Picture 24" descr="A white object with a black background&#10;&#10;Description automatically generated">
              <a:extLst>
                <a:ext uri="{FF2B5EF4-FFF2-40B4-BE49-F238E27FC236}">
                  <a16:creationId xmlns:a16="http://schemas.microsoft.com/office/drawing/2014/main" id="{8C59E03E-2290-5F63-AB83-FD125D076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198221" flipH="1">
              <a:off x="7579031" y="2590721"/>
              <a:ext cx="1236538" cy="953805"/>
            </a:xfrm>
            <a:prstGeom prst="rect">
              <a:avLst/>
            </a:prstGeom>
          </p:spPr>
        </p:pic>
        <p:pic>
          <p:nvPicPr>
            <p:cNvPr id="26" name="Picture 25" descr="A plastic bottle with a blue cap&#10;&#10;Description automatically generated">
              <a:extLst>
                <a:ext uri="{FF2B5EF4-FFF2-40B4-BE49-F238E27FC236}">
                  <a16:creationId xmlns:a16="http://schemas.microsoft.com/office/drawing/2014/main" id="{9A795B27-6F1F-A2A4-1784-4C431A1D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473035" y="2393316"/>
              <a:ext cx="1185570" cy="1781023"/>
            </a:xfrm>
            <a:prstGeom prst="rect">
              <a:avLst/>
            </a:prstGeom>
          </p:spPr>
        </p:pic>
      </p:grpSp>
      <p:pic>
        <p:nvPicPr>
          <p:cNvPr id="28" name="Picture 27" descr="A white object with a black background&#10;&#10;Description automatically generated">
            <a:extLst>
              <a:ext uri="{FF2B5EF4-FFF2-40B4-BE49-F238E27FC236}">
                <a16:creationId xmlns:a16="http://schemas.microsoft.com/office/drawing/2014/main" id="{3B17E1F3-54D8-BFD4-A6D8-E44C79A90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73810" flipH="1">
            <a:off x="4040201" y="4223440"/>
            <a:ext cx="2001383" cy="1543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/>
        </p:nvSpPr>
        <p:spPr>
          <a:xfrm>
            <a:off x="408749" y="756099"/>
            <a:ext cx="7560600" cy="26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Which would </a:t>
            </a:r>
          </a:p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 choose?</a:t>
            </a:r>
            <a:endParaRPr sz="4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artoon character of a water bottle&#10;&#10;Description automatically generated">
            <a:extLst>
              <a:ext uri="{FF2B5EF4-FFF2-40B4-BE49-F238E27FC236}">
                <a16:creationId xmlns:a16="http://schemas.microsoft.com/office/drawing/2014/main" id="{7B0A796F-D9D7-9034-AE5C-89C2D2C9D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49" y="629538"/>
            <a:ext cx="2864718" cy="4010605"/>
          </a:xfrm>
          <a:prstGeom prst="rect">
            <a:avLst/>
          </a:prstGeom>
        </p:spPr>
      </p:pic>
      <p:pic>
        <p:nvPicPr>
          <p:cNvPr id="3" name="Picture 2" descr="A cartoon of a green bottle with a face&#10;&#10;Description automatically generated">
            <a:extLst>
              <a:ext uri="{FF2B5EF4-FFF2-40B4-BE49-F238E27FC236}">
                <a16:creationId xmlns:a16="http://schemas.microsoft.com/office/drawing/2014/main" id="{933D5E86-8B87-285E-4757-36F74D60B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151" y="503356"/>
            <a:ext cx="2399337" cy="41367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2C1767861EE49ACA5930A1F6F3CD8" ma:contentTypeVersion="14" ma:contentTypeDescription="Create a new document." ma:contentTypeScope="" ma:versionID="2f3529469e95fe5415aec4071723dadb">
  <xsd:schema xmlns:xsd="http://www.w3.org/2001/XMLSchema" xmlns:xs="http://www.w3.org/2001/XMLSchema" xmlns:p="http://schemas.microsoft.com/office/2006/metadata/properties" xmlns:ns2="d5272e6c-2adb-4d71-a95f-1b01ea15e848" xmlns:ns3="35b2be36-1f58-4fbf-8df8-db9f01ef9d96" targetNamespace="http://schemas.microsoft.com/office/2006/metadata/properties" ma:root="true" ma:fieldsID="858be39907c9eed95df506e0c305dc78" ns2:_="" ns3:_="">
    <xsd:import namespace="d5272e6c-2adb-4d71-a95f-1b01ea15e848"/>
    <xsd:import namespace="35b2be36-1f58-4fbf-8df8-db9f01ef9d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72e6c-2adb-4d71-a95f-1b01ea15e8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2be36-1f58-4fbf-8df8-db9f01ef9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2e6ee2e-04b3-49ea-b2b4-c4a3410cfe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6976A1-57A6-4B12-A86F-89326DCAF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272e6c-2adb-4d71-a95f-1b01ea15e848"/>
    <ds:schemaRef ds:uri="35b2be36-1f58-4fbf-8df8-db9f01ef9d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4D9E16-77AE-4306-ABD5-6730E79C4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9001</TotalTime>
  <Words>130</Words>
  <Application>Microsoft Office PowerPoint</Application>
  <PresentationFormat>On-screen Show (16:9)</PresentationFormat>
  <Paragraphs>51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Galvin</dc:creator>
  <cp:lastModifiedBy>Annie Galvin</cp:lastModifiedBy>
  <cp:revision>262</cp:revision>
  <dcterms:modified xsi:type="dcterms:W3CDTF">2024-04-07T00:41:02Z</dcterms:modified>
</cp:coreProperties>
</file>